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24"/>
  </p:notesMasterIdLst>
  <p:sldIdLst>
    <p:sldId id="256" r:id="rId5"/>
    <p:sldId id="298" r:id="rId6"/>
    <p:sldId id="261" r:id="rId7"/>
    <p:sldId id="266" r:id="rId8"/>
    <p:sldId id="257" r:id="rId9"/>
    <p:sldId id="258" r:id="rId10"/>
    <p:sldId id="313" r:id="rId11"/>
    <p:sldId id="310" r:id="rId12"/>
    <p:sldId id="307" r:id="rId13"/>
    <p:sldId id="271" r:id="rId14"/>
    <p:sldId id="311" r:id="rId15"/>
    <p:sldId id="269" r:id="rId16"/>
    <p:sldId id="308" r:id="rId17"/>
    <p:sldId id="288" r:id="rId18"/>
    <p:sldId id="264" r:id="rId19"/>
    <p:sldId id="303" r:id="rId20"/>
    <p:sldId id="304" r:id="rId21"/>
    <p:sldId id="260" r:id="rId22"/>
    <p:sldId id="314" r:id="rId23"/>
  </p:sldIdLst>
  <p:sldSz cx="12192000" cy="6858000"/>
  <p:notesSz cx="6800850" cy="99329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FAEE"/>
    <a:srgbClr val="CBE9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664C97-9902-B7E7-3224-591E2924100F}" v="107" dt="2026-09-13T15:41:47.5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4.xml" Id="rId8" /><Relationship Type="http://schemas.openxmlformats.org/officeDocument/2006/relationships/slide" Target="slides/slide9.xml" Id="rId13" /><Relationship Type="http://schemas.openxmlformats.org/officeDocument/2006/relationships/slide" Target="slides/slide14.xml" Id="rId18" /><Relationship Type="http://schemas.openxmlformats.org/officeDocument/2006/relationships/viewProps" Target="viewProps.xml" Id="rId26" /><Relationship Type="http://schemas.openxmlformats.org/officeDocument/2006/relationships/customXml" Target="../customXml/item3.xml" Id="rId3" /><Relationship Type="http://schemas.openxmlformats.org/officeDocument/2006/relationships/slide" Target="slides/slide17.xml" Id="rId21" /><Relationship Type="http://schemas.openxmlformats.org/officeDocument/2006/relationships/slide" Target="slides/slide3.xml" Id="rId7" /><Relationship Type="http://schemas.openxmlformats.org/officeDocument/2006/relationships/slide" Target="slides/slide8.xml" Id="rId12" /><Relationship Type="http://schemas.openxmlformats.org/officeDocument/2006/relationships/slide" Target="slides/slide13.xml" Id="rId17" /><Relationship Type="http://schemas.openxmlformats.org/officeDocument/2006/relationships/presProps" Target="presProps.xml" Id="rId25" /><Relationship Type="http://schemas.openxmlformats.org/officeDocument/2006/relationships/customXml" Target="../customXml/item2.xml" Id="rId2" /><Relationship Type="http://schemas.openxmlformats.org/officeDocument/2006/relationships/slide" Target="slides/slide12.xml" Id="rId16" /><Relationship Type="http://schemas.openxmlformats.org/officeDocument/2006/relationships/slide" Target="slides/slide16.xml" Id="rId20" /><Relationship Type="http://schemas.openxmlformats.org/officeDocument/2006/relationships/customXml" Target="../customXml/item1.xml" Id="rId1" /><Relationship Type="http://schemas.openxmlformats.org/officeDocument/2006/relationships/slide" Target="slides/slide2.xml" Id="rId6" /><Relationship Type="http://schemas.openxmlformats.org/officeDocument/2006/relationships/slide" Target="slides/slide7.xml" Id="rId11" /><Relationship Type="http://schemas.openxmlformats.org/officeDocument/2006/relationships/notesMaster" Target="notesMasters/notesMaster1.xml" Id="rId24" /><Relationship Type="http://schemas.openxmlformats.org/officeDocument/2006/relationships/slide" Target="slides/slide1.xml" Id="rId5" /><Relationship Type="http://schemas.openxmlformats.org/officeDocument/2006/relationships/slide" Target="slides/slide11.xml" Id="rId15" /><Relationship Type="http://schemas.openxmlformats.org/officeDocument/2006/relationships/slide" Target="slides/slide19.xml" Id="rId23" /><Relationship Type="http://schemas.openxmlformats.org/officeDocument/2006/relationships/tableStyles" Target="tableStyles.xml" Id="rId28" /><Relationship Type="http://schemas.openxmlformats.org/officeDocument/2006/relationships/slide" Target="slides/slide6.xml" Id="rId10" /><Relationship Type="http://schemas.openxmlformats.org/officeDocument/2006/relationships/slide" Target="slides/slide15.xml" Id="rId19" /><Relationship Type="http://schemas.openxmlformats.org/officeDocument/2006/relationships/slideMaster" Target="slideMasters/slideMaster1.xml" Id="rId4" /><Relationship Type="http://schemas.openxmlformats.org/officeDocument/2006/relationships/slide" Target="slides/slide5.xml" Id="rId9" /><Relationship Type="http://schemas.openxmlformats.org/officeDocument/2006/relationships/slide" Target="slides/slide10.xml" Id="rId14" /><Relationship Type="http://schemas.openxmlformats.org/officeDocument/2006/relationships/slide" Target="slides/slide18.xml" Id="rId22" /><Relationship Type="http://schemas.openxmlformats.org/officeDocument/2006/relationships/theme" Target="theme/theme1.xml" Id="rId27" /><Relationship Type="http://schemas.microsoft.com/office/2015/10/relationships/revisionInfo" Target="revisionInfo.xml" Id="rId30" /></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73E293-45C0-486E-87CE-065BD3D9F793}"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AD2D56C7-7DCF-4206-8D90-588EA4EB1C51}">
      <dgm:prSet/>
      <dgm:spPr/>
      <dgm:t>
        <a:bodyPr/>
        <a:lstStyle/>
        <a:p>
          <a:pPr>
            <a:lnSpc>
              <a:spcPct val="100000"/>
            </a:lnSpc>
            <a:defRPr b="1"/>
          </a:pPr>
          <a:r>
            <a:rPr lang="en-GB"/>
            <a:t>Curiosity</a:t>
          </a:r>
          <a:endParaRPr lang="en-US" err="1"/>
        </a:p>
      </dgm:t>
    </dgm:pt>
    <dgm:pt modelId="{FFDA961A-3986-4346-9D32-CD67912B8E26}" type="parTrans" cxnId="{F5F936F2-F871-407D-918E-BC27A713327E}">
      <dgm:prSet/>
      <dgm:spPr/>
      <dgm:t>
        <a:bodyPr/>
        <a:lstStyle/>
        <a:p>
          <a:endParaRPr lang="en-US"/>
        </a:p>
      </dgm:t>
    </dgm:pt>
    <dgm:pt modelId="{5A793109-598A-469B-A881-57F8F369135E}" type="sibTrans" cxnId="{F5F936F2-F871-407D-918E-BC27A713327E}">
      <dgm:prSet/>
      <dgm:spPr/>
      <dgm:t>
        <a:bodyPr/>
        <a:lstStyle/>
        <a:p>
          <a:endParaRPr lang="en-US"/>
        </a:p>
      </dgm:t>
    </dgm:pt>
    <dgm:pt modelId="{FA90EBF3-23E4-48E7-9C41-59D8324A6421}">
      <dgm:prSet/>
      <dgm:spPr/>
      <dgm:t>
        <a:bodyPr/>
        <a:lstStyle/>
        <a:p>
          <a:pPr>
            <a:lnSpc>
              <a:spcPct val="100000"/>
            </a:lnSpc>
          </a:pPr>
          <a:r>
            <a:rPr lang="en-GB"/>
            <a:t>About the World, Ourselves, Each Other, Cultures, Faiths....</a:t>
          </a:r>
          <a:endParaRPr lang="en-US"/>
        </a:p>
      </dgm:t>
    </dgm:pt>
    <dgm:pt modelId="{7462F85B-1D8F-442D-B8B5-59A51C21599A}" type="parTrans" cxnId="{9EE6795D-ECCE-4786-ACA7-9C74B2D66BFD}">
      <dgm:prSet/>
      <dgm:spPr/>
      <dgm:t>
        <a:bodyPr/>
        <a:lstStyle/>
        <a:p>
          <a:endParaRPr lang="en-US"/>
        </a:p>
      </dgm:t>
    </dgm:pt>
    <dgm:pt modelId="{1A98E5F8-C897-4215-8486-86EDC8087DDD}" type="sibTrans" cxnId="{9EE6795D-ECCE-4786-ACA7-9C74B2D66BFD}">
      <dgm:prSet/>
      <dgm:spPr/>
      <dgm:t>
        <a:bodyPr/>
        <a:lstStyle/>
        <a:p>
          <a:endParaRPr lang="en-US"/>
        </a:p>
      </dgm:t>
    </dgm:pt>
    <dgm:pt modelId="{9B0EF415-0D1A-41B2-B5F5-FC07155FD460}">
      <dgm:prSet/>
      <dgm:spPr/>
      <dgm:t>
        <a:bodyPr/>
        <a:lstStyle/>
        <a:p>
          <a:pPr>
            <a:lnSpc>
              <a:spcPct val="100000"/>
            </a:lnSpc>
            <a:defRPr b="1"/>
          </a:pPr>
          <a:r>
            <a:rPr lang="en-GB"/>
            <a:t>Resilience</a:t>
          </a:r>
          <a:endParaRPr lang="en-US"/>
        </a:p>
      </dgm:t>
    </dgm:pt>
    <dgm:pt modelId="{CC93CFD6-FA70-4B40-AAF7-E638291D4762}" type="parTrans" cxnId="{886BF704-5839-40F5-A4C3-273EFE48E351}">
      <dgm:prSet/>
      <dgm:spPr/>
      <dgm:t>
        <a:bodyPr/>
        <a:lstStyle/>
        <a:p>
          <a:endParaRPr lang="en-US"/>
        </a:p>
      </dgm:t>
    </dgm:pt>
    <dgm:pt modelId="{208E9E84-C84D-4AD1-BBB4-6648E32E24C5}" type="sibTrans" cxnId="{886BF704-5839-40F5-A4C3-273EFE48E351}">
      <dgm:prSet/>
      <dgm:spPr/>
      <dgm:t>
        <a:bodyPr/>
        <a:lstStyle/>
        <a:p>
          <a:endParaRPr lang="en-US"/>
        </a:p>
      </dgm:t>
    </dgm:pt>
    <dgm:pt modelId="{CCDD9727-6985-4F68-AC00-1062FDEDD95D}">
      <dgm:prSet/>
      <dgm:spPr/>
      <dgm:t>
        <a:bodyPr/>
        <a:lstStyle/>
        <a:p>
          <a:pPr>
            <a:lnSpc>
              <a:spcPct val="100000"/>
            </a:lnSpc>
          </a:pPr>
          <a:r>
            <a:rPr lang="en-GB"/>
            <a:t>To manage conflict</a:t>
          </a:r>
          <a:r>
            <a:rPr lang="en-GB">
              <a:latin typeface="Calibri Light" panose="020F0302020204030204"/>
            </a:rPr>
            <a:t>, </a:t>
          </a:r>
          <a:r>
            <a:rPr lang="en-GB"/>
            <a:t>change</a:t>
          </a:r>
          <a:r>
            <a:rPr lang="en-GB">
              <a:latin typeface="Calibri Light" panose="020F0302020204030204"/>
            </a:rPr>
            <a:t>, learning...</a:t>
          </a:r>
          <a:endParaRPr lang="en-US"/>
        </a:p>
      </dgm:t>
    </dgm:pt>
    <dgm:pt modelId="{4FD3F2E3-ABA9-42DC-ACEE-129DB68FC090}" type="parTrans" cxnId="{27FE05C9-7B9D-4890-ACDD-22B6024D0078}">
      <dgm:prSet/>
      <dgm:spPr/>
      <dgm:t>
        <a:bodyPr/>
        <a:lstStyle/>
        <a:p>
          <a:endParaRPr lang="en-US"/>
        </a:p>
      </dgm:t>
    </dgm:pt>
    <dgm:pt modelId="{EB1748CE-7861-44A2-9B41-8BAED453E7CE}" type="sibTrans" cxnId="{27FE05C9-7B9D-4890-ACDD-22B6024D0078}">
      <dgm:prSet/>
      <dgm:spPr/>
      <dgm:t>
        <a:bodyPr/>
        <a:lstStyle/>
        <a:p>
          <a:endParaRPr lang="en-US"/>
        </a:p>
      </dgm:t>
    </dgm:pt>
    <dgm:pt modelId="{4BC08E6A-F8D4-4E74-BBC7-B8C0CBA0F078}">
      <dgm:prSet/>
      <dgm:spPr/>
      <dgm:t>
        <a:bodyPr/>
        <a:lstStyle/>
        <a:p>
          <a:pPr>
            <a:lnSpc>
              <a:spcPct val="100000"/>
            </a:lnSpc>
            <a:defRPr b="1"/>
          </a:pPr>
          <a:r>
            <a:rPr lang="en-GB"/>
            <a:t>Flourish</a:t>
          </a:r>
          <a:r>
            <a:rPr lang="en-GB">
              <a:latin typeface="Calibri Light" panose="020F0302020204030204"/>
            </a:rPr>
            <a:t>/ Live life in all its fullness</a:t>
          </a:r>
          <a:endParaRPr lang="en-US"/>
        </a:p>
      </dgm:t>
    </dgm:pt>
    <dgm:pt modelId="{E308200B-4976-4179-A9FD-5307AF1E2D4B}" type="parTrans" cxnId="{3BFE13F2-A0AE-49EC-BED1-A7994E7ACF25}">
      <dgm:prSet/>
      <dgm:spPr/>
      <dgm:t>
        <a:bodyPr/>
        <a:lstStyle/>
        <a:p>
          <a:endParaRPr lang="en-US"/>
        </a:p>
      </dgm:t>
    </dgm:pt>
    <dgm:pt modelId="{0971853B-567E-4F26-96A7-BF41D2A80DA7}" type="sibTrans" cxnId="{3BFE13F2-A0AE-49EC-BED1-A7994E7ACF25}">
      <dgm:prSet/>
      <dgm:spPr/>
      <dgm:t>
        <a:bodyPr/>
        <a:lstStyle/>
        <a:p>
          <a:endParaRPr lang="en-US"/>
        </a:p>
      </dgm:t>
    </dgm:pt>
    <dgm:pt modelId="{7E9A5040-60FC-49AC-B219-B3BAC5476C8B}">
      <dgm:prSet phldr="0"/>
      <dgm:spPr/>
      <dgm:t>
        <a:bodyPr/>
        <a:lstStyle/>
        <a:p>
          <a:pPr>
            <a:lnSpc>
              <a:spcPct val="100000"/>
            </a:lnSpc>
          </a:pPr>
          <a:r>
            <a:rPr lang="en-GB" b="1">
              <a:latin typeface="Calibri Light" panose="020F0302020204030204"/>
            </a:rPr>
            <a:t>Achievement, participation, outward looking, celebration, togetherness</a:t>
          </a:r>
        </a:p>
      </dgm:t>
    </dgm:pt>
    <dgm:pt modelId="{3F799857-74C3-4B17-BDD7-1EEDBB400A6F}" type="parTrans" cxnId="{82B116BE-55E9-40EE-94F7-9FB7620B2B10}">
      <dgm:prSet/>
      <dgm:spPr/>
      <dgm:t>
        <a:bodyPr/>
        <a:lstStyle/>
        <a:p>
          <a:endParaRPr lang="en-US"/>
        </a:p>
      </dgm:t>
    </dgm:pt>
    <dgm:pt modelId="{64B6C2E1-B6E3-4DFD-8548-4FD232EA4AE9}" type="sibTrans" cxnId="{82B116BE-55E9-40EE-94F7-9FB7620B2B10}">
      <dgm:prSet/>
      <dgm:spPr/>
      <dgm:t>
        <a:bodyPr/>
        <a:lstStyle/>
        <a:p>
          <a:endParaRPr lang="en-US"/>
        </a:p>
      </dgm:t>
    </dgm:pt>
    <dgm:pt modelId="{4BF0F3B2-6513-4E01-9283-6D439DC3B9FD}" type="pres">
      <dgm:prSet presAssocID="{C473E293-45C0-486E-87CE-065BD3D9F793}" presName="root" presStyleCnt="0">
        <dgm:presLayoutVars>
          <dgm:dir/>
          <dgm:resizeHandles val="exact"/>
        </dgm:presLayoutVars>
      </dgm:prSet>
      <dgm:spPr/>
    </dgm:pt>
    <dgm:pt modelId="{92FB004F-3C44-4A16-B265-F57F6C2D68B0}" type="pres">
      <dgm:prSet presAssocID="{AD2D56C7-7DCF-4206-8D90-588EA4EB1C51}" presName="compNode" presStyleCnt="0"/>
      <dgm:spPr/>
    </dgm:pt>
    <dgm:pt modelId="{6FE0CEF7-EE40-4906-9876-4F1ABF93027B}" type="pres">
      <dgm:prSet presAssocID="{AD2D56C7-7DCF-4206-8D90-588EA4EB1C51}"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ayer Candle"/>
        </a:ext>
      </dgm:extLst>
    </dgm:pt>
    <dgm:pt modelId="{C0A81736-3F47-4250-A5E3-11C02BB983A6}" type="pres">
      <dgm:prSet presAssocID="{AD2D56C7-7DCF-4206-8D90-588EA4EB1C51}" presName="iconSpace" presStyleCnt="0"/>
      <dgm:spPr/>
    </dgm:pt>
    <dgm:pt modelId="{AB3CCD6F-F171-420D-8A73-0974BD52B344}" type="pres">
      <dgm:prSet presAssocID="{AD2D56C7-7DCF-4206-8D90-588EA4EB1C51}" presName="parTx" presStyleLbl="revTx" presStyleIdx="0" presStyleCnt="6">
        <dgm:presLayoutVars>
          <dgm:chMax val="0"/>
          <dgm:chPref val="0"/>
        </dgm:presLayoutVars>
      </dgm:prSet>
      <dgm:spPr/>
    </dgm:pt>
    <dgm:pt modelId="{3FACA63E-4517-43F4-9175-309EE5882D77}" type="pres">
      <dgm:prSet presAssocID="{AD2D56C7-7DCF-4206-8D90-588EA4EB1C51}" presName="txSpace" presStyleCnt="0"/>
      <dgm:spPr/>
    </dgm:pt>
    <dgm:pt modelId="{B0E26B3E-3955-4E4B-B688-BCD007EA0978}" type="pres">
      <dgm:prSet presAssocID="{AD2D56C7-7DCF-4206-8D90-588EA4EB1C51}" presName="desTx" presStyleLbl="revTx" presStyleIdx="1" presStyleCnt="6">
        <dgm:presLayoutVars/>
      </dgm:prSet>
      <dgm:spPr/>
    </dgm:pt>
    <dgm:pt modelId="{3C82CE28-28F3-4BB5-B22D-6ED3981AD5FF}" type="pres">
      <dgm:prSet presAssocID="{5A793109-598A-469B-A881-57F8F369135E}" presName="sibTrans" presStyleCnt="0"/>
      <dgm:spPr/>
    </dgm:pt>
    <dgm:pt modelId="{95CBEEC3-4B4C-4621-A260-59D0E3C85E08}" type="pres">
      <dgm:prSet presAssocID="{9B0EF415-0D1A-41B2-B5F5-FC07155FD460}" presName="compNode" presStyleCnt="0"/>
      <dgm:spPr/>
    </dgm:pt>
    <dgm:pt modelId="{ED9F9070-7168-4D19-85E9-9E8C2474CB35}" type="pres">
      <dgm:prSet presAssocID="{9B0EF415-0D1A-41B2-B5F5-FC07155FD460}"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ycle with People"/>
        </a:ext>
      </dgm:extLst>
    </dgm:pt>
    <dgm:pt modelId="{DD281233-672F-40D8-884E-1F8A75FA8C0B}" type="pres">
      <dgm:prSet presAssocID="{9B0EF415-0D1A-41B2-B5F5-FC07155FD460}" presName="iconSpace" presStyleCnt="0"/>
      <dgm:spPr/>
    </dgm:pt>
    <dgm:pt modelId="{9E02328A-F7C6-4550-BE85-19502EDB08E7}" type="pres">
      <dgm:prSet presAssocID="{9B0EF415-0D1A-41B2-B5F5-FC07155FD460}" presName="parTx" presStyleLbl="revTx" presStyleIdx="2" presStyleCnt="6">
        <dgm:presLayoutVars>
          <dgm:chMax val="0"/>
          <dgm:chPref val="0"/>
        </dgm:presLayoutVars>
      </dgm:prSet>
      <dgm:spPr/>
    </dgm:pt>
    <dgm:pt modelId="{A621B8E2-2231-4288-A605-CE24271109EC}" type="pres">
      <dgm:prSet presAssocID="{9B0EF415-0D1A-41B2-B5F5-FC07155FD460}" presName="txSpace" presStyleCnt="0"/>
      <dgm:spPr/>
    </dgm:pt>
    <dgm:pt modelId="{F147104C-00FA-481F-BC7E-F36B5CB1D4A9}" type="pres">
      <dgm:prSet presAssocID="{9B0EF415-0D1A-41B2-B5F5-FC07155FD460}" presName="desTx" presStyleLbl="revTx" presStyleIdx="3" presStyleCnt="6">
        <dgm:presLayoutVars/>
      </dgm:prSet>
      <dgm:spPr/>
    </dgm:pt>
    <dgm:pt modelId="{FCC863F2-CA4B-42F7-A443-E5089E064284}" type="pres">
      <dgm:prSet presAssocID="{208E9E84-C84D-4AD1-BBB4-6648E32E24C5}" presName="sibTrans" presStyleCnt="0"/>
      <dgm:spPr/>
    </dgm:pt>
    <dgm:pt modelId="{CC9B9136-51DE-4348-B275-10930370879B}" type="pres">
      <dgm:prSet presAssocID="{4BC08E6A-F8D4-4E74-BBC7-B8C0CBA0F078}" presName="compNode" presStyleCnt="0"/>
      <dgm:spPr/>
    </dgm:pt>
    <dgm:pt modelId="{C6EDD85F-B2EE-41C6-A0B5-887CEAB7BBCA}" type="pres">
      <dgm:prSet presAssocID="{4BC08E6A-F8D4-4E74-BBC7-B8C0CBA0F078}"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Flower"/>
        </a:ext>
      </dgm:extLst>
    </dgm:pt>
    <dgm:pt modelId="{926AEF3F-9580-4429-BC06-E533A1B3B3BB}" type="pres">
      <dgm:prSet presAssocID="{4BC08E6A-F8D4-4E74-BBC7-B8C0CBA0F078}" presName="iconSpace" presStyleCnt="0"/>
      <dgm:spPr/>
    </dgm:pt>
    <dgm:pt modelId="{AF5B4A6E-A255-4A9F-B1C3-E1DD589DE0E3}" type="pres">
      <dgm:prSet presAssocID="{4BC08E6A-F8D4-4E74-BBC7-B8C0CBA0F078}" presName="parTx" presStyleLbl="revTx" presStyleIdx="4" presStyleCnt="6">
        <dgm:presLayoutVars>
          <dgm:chMax val="0"/>
          <dgm:chPref val="0"/>
        </dgm:presLayoutVars>
      </dgm:prSet>
      <dgm:spPr/>
    </dgm:pt>
    <dgm:pt modelId="{007FF244-6588-47D2-AB42-732CD24F5994}" type="pres">
      <dgm:prSet presAssocID="{4BC08E6A-F8D4-4E74-BBC7-B8C0CBA0F078}" presName="txSpace" presStyleCnt="0"/>
      <dgm:spPr/>
    </dgm:pt>
    <dgm:pt modelId="{33482713-A37D-4DF0-9389-C69CFB66D269}" type="pres">
      <dgm:prSet presAssocID="{4BC08E6A-F8D4-4E74-BBC7-B8C0CBA0F078}" presName="desTx" presStyleLbl="revTx" presStyleIdx="5" presStyleCnt="6">
        <dgm:presLayoutVars/>
      </dgm:prSet>
      <dgm:spPr/>
    </dgm:pt>
  </dgm:ptLst>
  <dgm:cxnLst>
    <dgm:cxn modelId="{886BF704-5839-40F5-A4C3-273EFE48E351}" srcId="{C473E293-45C0-486E-87CE-065BD3D9F793}" destId="{9B0EF415-0D1A-41B2-B5F5-FC07155FD460}" srcOrd="1" destOrd="0" parTransId="{CC93CFD6-FA70-4B40-AAF7-E638291D4762}" sibTransId="{208E9E84-C84D-4AD1-BBB4-6648E32E24C5}"/>
    <dgm:cxn modelId="{9EE6795D-ECCE-4786-ACA7-9C74B2D66BFD}" srcId="{AD2D56C7-7DCF-4206-8D90-588EA4EB1C51}" destId="{FA90EBF3-23E4-48E7-9C41-59D8324A6421}" srcOrd="0" destOrd="0" parTransId="{7462F85B-1D8F-442D-B8B5-59A51C21599A}" sibTransId="{1A98E5F8-C897-4215-8486-86EDC8087DDD}"/>
    <dgm:cxn modelId="{28E62C60-0C52-4745-90AD-B987ECC7FF42}" type="presOf" srcId="{FA90EBF3-23E4-48E7-9C41-59D8324A6421}" destId="{B0E26B3E-3955-4E4B-B688-BCD007EA0978}" srcOrd="0" destOrd="0" presId="urn:microsoft.com/office/officeart/2018/5/layout/CenteredIconLabelDescriptionList"/>
    <dgm:cxn modelId="{6D7D406C-B8AE-4134-A5C8-B51109780E96}" type="presOf" srcId="{9B0EF415-0D1A-41B2-B5F5-FC07155FD460}" destId="{9E02328A-F7C6-4550-BE85-19502EDB08E7}" srcOrd="0" destOrd="0" presId="urn:microsoft.com/office/officeart/2018/5/layout/CenteredIconLabelDescriptionList"/>
    <dgm:cxn modelId="{AD7C8086-2831-4F8F-A1EF-8322D2200669}" type="presOf" srcId="{CCDD9727-6985-4F68-AC00-1062FDEDD95D}" destId="{F147104C-00FA-481F-BC7E-F36B5CB1D4A9}" srcOrd="0" destOrd="0" presId="urn:microsoft.com/office/officeart/2018/5/layout/CenteredIconLabelDescriptionList"/>
    <dgm:cxn modelId="{D830A287-CD64-4B3C-9668-9FFA5232CBC7}" type="presOf" srcId="{AD2D56C7-7DCF-4206-8D90-588EA4EB1C51}" destId="{AB3CCD6F-F171-420D-8A73-0974BD52B344}" srcOrd="0" destOrd="0" presId="urn:microsoft.com/office/officeart/2018/5/layout/CenteredIconLabelDescriptionList"/>
    <dgm:cxn modelId="{570C26A1-D44F-4B24-B26F-5126D402FA0B}" type="presOf" srcId="{4BC08E6A-F8D4-4E74-BBC7-B8C0CBA0F078}" destId="{AF5B4A6E-A255-4A9F-B1C3-E1DD589DE0E3}" srcOrd="0" destOrd="0" presId="urn:microsoft.com/office/officeart/2018/5/layout/CenteredIconLabelDescriptionList"/>
    <dgm:cxn modelId="{51EA26AC-B7C9-4798-8D32-48A45449ADF4}" type="presOf" srcId="{C473E293-45C0-486E-87CE-065BD3D9F793}" destId="{4BF0F3B2-6513-4E01-9283-6D439DC3B9FD}" srcOrd="0" destOrd="0" presId="urn:microsoft.com/office/officeart/2018/5/layout/CenteredIconLabelDescriptionList"/>
    <dgm:cxn modelId="{82B116BE-55E9-40EE-94F7-9FB7620B2B10}" srcId="{4BC08E6A-F8D4-4E74-BBC7-B8C0CBA0F078}" destId="{7E9A5040-60FC-49AC-B219-B3BAC5476C8B}" srcOrd="0" destOrd="0" parTransId="{3F799857-74C3-4B17-BDD7-1EEDBB400A6F}" sibTransId="{64B6C2E1-B6E3-4DFD-8548-4FD232EA4AE9}"/>
    <dgm:cxn modelId="{079EDBC0-F29B-480C-BCAE-3983D638CB58}" type="presOf" srcId="{7E9A5040-60FC-49AC-B219-B3BAC5476C8B}" destId="{33482713-A37D-4DF0-9389-C69CFB66D269}" srcOrd="0" destOrd="0" presId="urn:microsoft.com/office/officeart/2018/5/layout/CenteredIconLabelDescriptionList"/>
    <dgm:cxn modelId="{27FE05C9-7B9D-4890-ACDD-22B6024D0078}" srcId="{9B0EF415-0D1A-41B2-B5F5-FC07155FD460}" destId="{CCDD9727-6985-4F68-AC00-1062FDEDD95D}" srcOrd="0" destOrd="0" parTransId="{4FD3F2E3-ABA9-42DC-ACEE-129DB68FC090}" sibTransId="{EB1748CE-7861-44A2-9B41-8BAED453E7CE}"/>
    <dgm:cxn modelId="{3BFE13F2-A0AE-49EC-BED1-A7994E7ACF25}" srcId="{C473E293-45C0-486E-87CE-065BD3D9F793}" destId="{4BC08E6A-F8D4-4E74-BBC7-B8C0CBA0F078}" srcOrd="2" destOrd="0" parTransId="{E308200B-4976-4179-A9FD-5307AF1E2D4B}" sibTransId="{0971853B-567E-4F26-96A7-BF41D2A80DA7}"/>
    <dgm:cxn modelId="{F5F936F2-F871-407D-918E-BC27A713327E}" srcId="{C473E293-45C0-486E-87CE-065BD3D9F793}" destId="{AD2D56C7-7DCF-4206-8D90-588EA4EB1C51}" srcOrd="0" destOrd="0" parTransId="{FFDA961A-3986-4346-9D32-CD67912B8E26}" sibTransId="{5A793109-598A-469B-A881-57F8F369135E}"/>
    <dgm:cxn modelId="{0B41593C-EDDC-44D9-8A45-4A482722D16A}" type="presParOf" srcId="{4BF0F3B2-6513-4E01-9283-6D439DC3B9FD}" destId="{92FB004F-3C44-4A16-B265-F57F6C2D68B0}" srcOrd="0" destOrd="0" presId="urn:microsoft.com/office/officeart/2018/5/layout/CenteredIconLabelDescriptionList"/>
    <dgm:cxn modelId="{2B1881CE-B447-4EC3-B11A-6948D6F95853}" type="presParOf" srcId="{92FB004F-3C44-4A16-B265-F57F6C2D68B0}" destId="{6FE0CEF7-EE40-4906-9876-4F1ABF93027B}" srcOrd="0" destOrd="0" presId="urn:microsoft.com/office/officeart/2018/5/layout/CenteredIconLabelDescriptionList"/>
    <dgm:cxn modelId="{A6CBA713-7BD9-40D3-984C-4FE29EE20682}" type="presParOf" srcId="{92FB004F-3C44-4A16-B265-F57F6C2D68B0}" destId="{C0A81736-3F47-4250-A5E3-11C02BB983A6}" srcOrd="1" destOrd="0" presId="urn:microsoft.com/office/officeart/2018/5/layout/CenteredIconLabelDescriptionList"/>
    <dgm:cxn modelId="{61787B34-6F59-4BEA-95EE-D2BAA9D75C66}" type="presParOf" srcId="{92FB004F-3C44-4A16-B265-F57F6C2D68B0}" destId="{AB3CCD6F-F171-420D-8A73-0974BD52B344}" srcOrd="2" destOrd="0" presId="urn:microsoft.com/office/officeart/2018/5/layout/CenteredIconLabelDescriptionList"/>
    <dgm:cxn modelId="{E62CFAA9-E9FB-4AE8-A17D-85C1E1B4E5C9}" type="presParOf" srcId="{92FB004F-3C44-4A16-B265-F57F6C2D68B0}" destId="{3FACA63E-4517-43F4-9175-309EE5882D77}" srcOrd="3" destOrd="0" presId="urn:microsoft.com/office/officeart/2018/5/layout/CenteredIconLabelDescriptionList"/>
    <dgm:cxn modelId="{CA10BBB1-D6B1-47B3-9DBB-36AC3B519242}" type="presParOf" srcId="{92FB004F-3C44-4A16-B265-F57F6C2D68B0}" destId="{B0E26B3E-3955-4E4B-B688-BCD007EA0978}" srcOrd="4" destOrd="0" presId="urn:microsoft.com/office/officeart/2018/5/layout/CenteredIconLabelDescriptionList"/>
    <dgm:cxn modelId="{320F252C-274A-474C-BAFF-6DACAC04E81F}" type="presParOf" srcId="{4BF0F3B2-6513-4E01-9283-6D439DC3B9FD}" destId="{3C82CE28-28F3-4BB5-B22D-6ED3981AD5FF}" srcOrd="1" destOrd="0" presId="urn:microsoft.com/office/officeart/2018/5/layout/CenteredIconLabelDescriptionList"/>
    <dgm:cxn modelId="{B36F4E26-B3FD-4495-9537-E66109102FD1}" type="presParOf" srcId="{4BF0F3B2-6513-4E01-9283-6D439DC3B9FD}" destId="{95CBEEC3-4B4C-4621-A260-59D0E3C85E08}" srcOrd="2" destOrd="0" presId="urn:microsoft.com/office/officeart/2018/5/layout/CenteredIconLabelDescriptionList"/>
    <dgm:cxn modelId="{B395417E-3886-4A52-BEB1-AF43B1CC19B6}" type="presParOf" srcId="{95CBEEC3-4B4C-4621-A260-59D0E3C85E08}" destId="{ED9F9070-7168-4D19-85E9-9E8C2474CB35}" srcOrd="0" destOrd="0" presId="urn:microsoft.com/office/officeart/2018/5/layout/CenteredIconLabelDescriptionList"/>
    <dgm:cxn modelId="{ECFE37D9-1A54-4A9D-8DEF-545968C3F997}" type="presParOf" srcId="{95CBEEC3-4B4C-4621-A260-59D0E3C85E08}" destId="{DD281233-672F-40D8-884E-1F8A75FA8C0B}" srcOrd="1" destOrd="0" presId="urn:microsoft.com/office/officeart/2018/5/layout/CenteredIconLabelDescriptionList"/>
    <dgm:cxn modelId="{6D7504E7-A46C-4E47-97E5-302E3842E16C}" type="presParOf" srcId="{95CBEEC3-4B4C-4621-A260-59D0E3C85E08}" destId="{9E02328A-F7C6-4550-BE85-19502EDB08E7}" srcOrd="2" destOrd="0" presId="urn:microsoft.com/office/officeart/2018/5/layout/CenteredIconLabelDescriptionList"/>
    <dgm:cxn modelId="{27EC0374-FBC2-42A3-9187-B04D9CB22974}" type="presParOf" srcId="{95CBEEC3-4B4C-4621-A260-59D0E3C85E08}" destId="{A621B8E2-2231-4288-A605-CE24271109EC}" srcOrd="3" destOrd="0" presId="urn:microsoft.com/office/officeart/2018/5/layout/CenteredIconLabelDescriptionList"/>
    <dgm:cxn modelId="{C2138A6F-68A6-4199-A3E6-7F25A1B23759}" type="presParOf" srcId="{95CBEEC3-4B4C-4621-A260-59D0E3C85E08}" destId="{F147104C-00FA-481F-BC7E-F36B5CB1D4A9}" srcOrd="4" destOrd="0" presId="urn:microsoft.com/office/officeart/2018/5/layout/CenteredIconLabelDescriptionList"/>
    <dgm:cxn modelId="{565702EC-9262-4CF7-9255-907743F61780}" type="presParOf" srcId="{4BF0F3B2-6513-4E01-9283-6D439DC3B9FD}" destId="{FCC863F2-CA4B-42F7-A443-E5089E064284}" srcOrd="3" destOrd="0" presId="urn:microsoft.com/office/officeart/2018/5/layout/CenteredIconLabelDescriptionList"/>
    <dgm:cxn modelId="{D9D63FFF-0A71-4CFB-9098-250F2A3CD39F}" type="presParOf" srcId="{4BF0F3B2-6513-4E01-9283-6D439DC3B9FD}" destId="{CC9B9136-51DE-4348-B275-10930370879B}" srcOrd="4" destOrd="0" presId="urn:microsoft.com/office/officeart/2018/5/layout/CenteredIconLabelDescriptionList"/>
    <dgm:cxn modelId="{8A9E818F-E76C-46D2-877C-93FE6D113D48}" type="presParOf" srcId="{CC9B9136-51DE-4348-B275-10930370879B}" destId="{C6EDD85F-B2EE-41C6-A0B5-887CEAB7BBCA}" srcOrd="0" destOrd="0" presId="urn:microsoft.com/office/officeart/2018/5/layout/CenteredIconLabelDescriptionList"/>
    <dgm:cxn modelId="{54AF8443-10C6-4AFE-8009-F86C198B72DF}" type="presParOf" srcId="{CC9B9136-51DE-4348-B275-10930370879B}" destId="{926AEF3F-9580-4429-BC06-E533A1B3B3BB}" srcOrd="1" destOrd="0" presId="urn:microsoft.com/office/officeart/2018/5/layout/CenteredIconLabelDescriptionList"/>
    <dgm:cxn modelId="{7F93247F-B0B5-47BA-8163-17A826BD6546}" type="presParOf" srcId="{CC9B9136-51DE-4348-B275-10930370879B}" destId="{AF5B4A6E-A255-4A9F-B1C3-E1DD589DE0E3}" srcOrd="2" destOrd="0" presId="urn:microsoft.com/office/officeart/2018/5/layout/CenteredIconLabelDescriptionList"/>
    <dgm:cxn modelId="{B25925ED-AF3F-4AED-A419-1A30DF66D59F}" type="presParOf" srcId="{CC9B9136-51DE-4348-B275-10930370879B}" destId="{007FF244-6588-47D2-AB42-732CD24F5994}" srcOrd="3" destOrd="0" presId="urn:microsoft.com/office/officeart/2018/5/layout/CenteredIconLabelDescriptionList"/>
    <dgm:cxn modelId="{80869CAE-C0A8-4AEA-8A8D-E9ECFE032F56}" type="presParOf" srcId="{CC9B9136-51DE-4348-B275-10930370879B}" destId="{33482713-A37D-4DF0-9389-C69CFB66D269}"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93F8E7-4689-4F29-8EBD-0B53E9B45B1D}" type="doc">
      <dgm:prSet loTypeId="urn:microsoft.com/office/officeart/2005/8/layout/default" loCatId="list" qsTypeId="urn:microsoft.com/office/officeart/2005/8/quickstyle/simple1" qsCatId="simple" csTypeId="urn:microsoft.com/office/officeart/2005/8/colors/accent0_1" csCatId="mainScheme"/>
      <dgm:spPr/>
      <dgm:t>
        <a:bodyPr/>
        <a:lstStyle/>
        <a:p>
          <a:endParaRPr lang="en-US"/>
        </a:p>
      </dgm:t>
    </dgm:pt>
    <dgm:pt modelId="{0CAE8401-A57C-4B11-880E-80C8B9FDB157}">
      <dgm:prSet/>
      <dgm:spPr>
        <a:solidFill>
          <a:srgbClr val="FF0000"/>
        </a:solidFill>
      </dgm:spPr>
      <dgm:t>
        <a:bodyPr/>
        <a:lstStyle/>
        <a:p>
          <a:r>
            <a:rPr lang="en-GB"/>
            <a:t>Love</a:t>
          </a:r>
          <a:endParaRPr lang="en-US"/>
        </a:p>
      </dgm:t>
    </dgm:pt>
    <dgm:pt modelId="{356DC05D-4ED3-4C5D-BF14-80C792E6A4F7}" type="parTrans" cxnId="{C577CCFA-96FB-48CA-8679-6405F48C3FBF}">
      <dgm:prSet/>
      <dgm:spPr/>
      <dgm:t>
        <a:bodyPr/>
        <a:lstStyle/>
        <a:p>
          <a:endParaRPr lang="en-US"/>
        </a:p>
      </dgm:t>
    </dgm:pt>
    <dgm:pt modelId="{A43820A9-14C2-48C0-A13F-49BB5B502FD9}" type="sibTrans" cxnId="{C577CCFA-96FB-48CA-8679-6405F48C3FBF}">
      <dgm:prSet/>
      <dgm:spPr/>
      <dgm:t>
        <a:bodyPr/>
        <a:lstStyle/>
        <a:p>
          <a:endParaRPr lang="en-US"/>
        </a:p>
      </dgm:t>
    </dgm:pt>
    <dgm:pt modelId="{6FFB18D9-68B1-459D-8F5C-F45873DF777B}">
      <dgm:prSet/>
      <dgm:spPr>
        <a:solidFill>
          <a:srgbClr val="00B0F0"/>
        </a:solidFill>
      </dgm:spPr>
      <dgm:t>
        <a:bodyPr/>
        <a:lstStyle/>
        <a:p>
          <a:r>
            <a:rPr lang="en-GB"/>
            <a:t>Responsibility</a:t>
          </a:r>
          <a:endParaRPr lang="en-US"/>
        </a:p>
      </dgm:t>
    </dgm:pt>
    <dgm:pt modelId="{39B32A96-FFF6-411A-8DF9-6A9A44286D70}" type="parTrans" cxnId="{188FB608-DB1B-4045-B160-231619A31908}">
      <dgm:prSet/>
      <dgm:spPr/>
      <dgm:t>
        <a:bodyPr/>
        <a:lstStyle/>
        <a:p>
          <a:endParaRPr lang="en-US"/>
        </a:p>
      </dgm:t>
    </dgm:pt>
    <dgm:pt modelId="{54C4AD02-9AC9-47EF-BDC4-2357877CCC3D}" type="sibTrans" cxnId="{188FB608-DB1B-4045-B160-231619A31908}">
      <dgm:prSet/>
      <dgm:spPr/>
      <dgm:t>
        <a:bodyPr/>
        <a:lstStyle/>
        <a:p>
          <a:endParaRPr lang="en-US"/>
        </a:p>
      </dgm:t>
    </dgm:pt>
    <dgm:pt modelId="{8ECA3497-FD89-4C44-B76B-6258CEBFD5FE}">
      <dgm:prSet/>
      <dgm:spPr>
        <a:solidFill>
          <a:srgbClr val="92D050"/>
        </a:solidFill>
      </dgm:spPr>
      <dgm:t>
        <a:bodyPr/>
        <a:lstStyle/>
        <a:p>
          <a:r>
            <a:rPr lang="en-GB"/>
            <a:t>Creativity</a:t>
          </a:r>
          <a:endParaRPr lang="en-US"/>
        </a:p>
      </dgm:t>
    </dgm:pt>
    <dgm:pt modelId="{310E73BC-0C28-4E38-AB1D-0D2A785C15DD}" type="parTrans" cxnId="{C96DAEBE-4F7C-4F43-8E8B-FAA38DFDD82F}">
      <dgm:prSet/>
      <dgm:spPr/>
      <dgm:t>
        <a:bodyPr/>
        <a:lstStyle/>
        <a:p>
          <a:endParaRPr lang="en-US"/>
        </a:p>
      </dgm:t>
    </dgm:pt>
    <dgm:pt modelId="{16B85F2A-6967-4F4F-A597-887AD9DC20EF}" type="sibTrans" cxnId="{C96DAEBE-4F7C-4F43-8E8B-FAA38DFDD82F}">
      <dgm:prSet/>
      <dgm:spPr/>
      <dgm:t>
        <a:bodyPr/>
        <a:lstStyle/>
        <a:p>
          <a:endParaRPr lang="en-US"/>
        </a:p>
      </dgm:t>
    </dgm:pt>
    <dgm:pt modelId="{88709583-E33D-4861-AB55-FD0BE496FFD4}">
      <dgm:prSet/>
      <dgm:spPr>
        <a:solidFill>
          <a:srgbClr val="7030A0"/>
        </a:solidFill>
      </dgm:spPr>
      <dgm:t>
        <a:bodyPr/>
        <a:lstStyle/>
        <a:p>
          <a:r>
            <a:rPr lang="en-GB"/>
            <a:t>Service</a:t>
          </a:r>
          <a:endParaRPr lang="en-US"/>
        </a:p>
      </dgm:t>
    </dgm:pt>
    <dgm:pt modelId="{EBAE733A-A0BB-493D-9647-CBA326C82C61}" type="parTrans" cxnId="{4E5DF032-FA46-4C1A-9C20-49F49D2E9AC8}">
      <dgm:prSet/>
      <dgm:spPr/>
      <dgm:t>
        <a:bodyPr/>
        <a:lstStyle/>
        <a:p>
          <a:endParaRPr lang="en-US"/>
        </a:p>
      </dgm:t>
    </dgm:pt>
    <dgm:pt modelId="{3CE24E73-A8C2-4A4D-A3DC-58266873EEC2}" type="sibTrans" cxnId="{4E5DF032-FA46-4C1A-9C20-49F49D2E9AC8}">
      <dgm:prSet/>
      <dgm:spPr/>
      <dgm:t>
        <a:bodyPr/>
        <a:lstStyle/>
        <a:p>
          <a:endParaRPr lang="en-US"/>
        </a:p>
      </dgm:t>
    </dgm:pt>
    <dgm:pt modelId="{72C45BAA-B2AB-44E5-8F36-6BD9CCD20755}">
      <dgm:prSet/>
      <dgm:spPr>
        <a:solidFill>
          <a:srgbClr val="FFFF00"/>
        </a:solidFill>
      </dgm:spPr>
      <dgm:t>
        <a:bodyPr/>
        <a:lstStyle/>
        <a:p>
          <a:r>
            <a:rPr lang="en-GB"/>
            <a:t>Hope</a:t>
          </a:r>
          <a:endParaRPr lang="en-US"/>
        </a:p>
      </dgm:t>
    </dgm:pt>
    <dgm:pt modelId="{71EFE896-910F-472D-A8C3-2820385C74A7}" type="parTrans" cxnId="{3EC56AA7-5439-4EF8-A674-BEBF9E63A79A}">
      <dgm:prSet/>
      <dgm:spPr/>
      <dgm:t>
        <a:bodyPr/>
        <a:lstStyle/>
        <a:p>
          <a:endParaRPr lang="en-US"/>
        </a:p>
      </dgm:t>
    </dgm:pt>
    <dgm:pt modelId="{F4B617B1-77FE-4CA7-AE3A-DBD044D3BDDB}" type="sibTrans" cxnId="{3EC56AA7-5439-4EF8-A674-BEBF9E63A79A}">
      <dgm:prSet/>
      <dgm:spPr/>
      <dgm:t>
        <a:bodyPr/>
        <a:lstStyle/>
        <a:p>
          <a:endParaRPr lang="en-US"/>
        </a:p>
      </dgm:t>
    </dgm:pt>
    <dgm:pt modelId="{58E4ED3C-310A-499B-A66D-6D9EB7075E11}">
      <dgm:prSet/>
      <dgm:spPr>
        <a:solidFill>
          <a:srgbClr val="FFC000"/>
        </a:solidFill>
      </dgm:spPr>
      <dgm:t>
        <a:bodyPr/>
        <a:lstStyle/>
        <a:p>
          <a:r>
            <a:rPr lang="en-GB"/>
            <a:t>Perseverance</a:t>
          </a:r>
          <a:endParaRPr lang="en-US"/>
        </a:p>
      </dgm:t>
    </dgm:pt>
    <dgm:pt modelId="{AFC55B13-42E5-4742-851E-62A5757EB1D5}" type="parTrans" cxnId="{A70FF8FB-5C38-4F85-BD8D-D360E81E3140}">
      <dgm:prSet/>
      <dgm:spPr/>
      <dgm:t>
        <a:bodyPr/>
        <a:lstStyle/>
        <a:p>
          <a:endParaRPr lang="en-US"/>
        </a:p>
      </dgm:t>
    </dgm:pt>
    <dgm:pt modelId="{E4F414E9-FAF6-459D-A4B7-280B06C61E99}" type="sibTrans" cxnId="{A70FF8FB-5C38-4F85-BD8D-D360E81E3140}">
      <dgm:prSet/>
      <dgm:spPr/>
      <dgm:t>
        <a:bodyPr/>
        <a:lstStyle/>
        <a:p>
          <a:endParaRPr lang="en-US"/>
        </a:p>
      </dgm:t>
    </dgm:pt>
    <dgm:pt modelId="{10698372-AA03-4CAA-AADD-05B94D167EB8}" type="pres">
      <dgm:prSet presAssocID="{3593F8E7-4689-4F29-8EBD-0B53E9B45B1D}" presName="diagram" presStyleCnt="0">
        <dgm:presLayoutVars>
          <dgm:dir/>
          <dgm:resizeHandles val="exact"/>
        </dgm:presLayoutVars>
      </dgm:prSet>
      <dgm:spPr/>
    </dgm:pt>
    <dgm:pt modelId="{1B486887-111E-494E-8A05-0A95A021AFE6}" type="pres">
      <dgm:prSet presAssocID="{0CAE8401-A57C-4B11-880E-80C8B9FDB157}" presName="node" presStyleLbl="node1" presStyleIdx="0" presStyleCnt="6">
        <dgm:presLayoutVars>
          <dgm:bulletEnabled val="1"/>
        </dgm:presLayoutVars>
      </dgm:prSet>
      <dgm:spPr/>
    </dgm:pt>
    <dgm:pt modelId="{5599DE67-F126-475F-9D12-98BEEFC70ED7}" type="pres">
      <dgm:prSet presAssocID="{A43820A9-14C2-48C0-A13F-49BB5B502FD9}" presName="sibTrans" presStyleCnt="0"/>
      <dgm:spPr/>
    </dgm:pt>
    <dgm:pt modelId="{B57282DB-AD0E-45AA-A3E8-F50D41456F41}" type="pres">
      <dgm:prSet presAssocID="{6FFB18D9-68B1-459D-8F5C-F45873DF777B}" presName="node" presStyleLbl="node1" presStyleIdx="1" presStyleCnt="6">
        <dgm:presLayoutVars>
          <dgm:bulletEnabled val="1"/>
        </dgm:presLayoutVars>
      </dgm:prSet>
      <dgm:spPr/>
    </dgm:pt>
    <dgm:pt modelId="{4AA8DCBE-AB9B-4F30-987C-3D2A6FEB5091}" type="pres">
      <dgm:prSet presAssocID="{54C4AD02-9AC9-47EF-BDC4-2357877CCC3D}" presName="sibTrans" presStyleCnt="0"/>
      <dgm:spPr/>
    </dgm:pt>
    <dgm:pt modelId="{B439055F-F580-4FD5-8A24-9EF9AF4D0EB6}" type="pres">
      <dgm:prSet presAssocID="{8ECA3497-FD89-4C44-B76B-6258CEBFD5FE}" presName="node" presStyleLbl="node1" presStyleIdx="2" presStyleCnt="6">
        <dgm:presLayoutVars>
          <dgm:bulletEnabled val="1"/>
        </dgm:presLayoutVars>
      </dgm:prSet>
      <dgm:spPr/>
    </dgm:pt>
    <dgm:pt modelId="{0B478471-E9AC-4EE9-A9B8-9AB000BA41F3}" type="pres">
      <dgm:prSet presAssocID="{16B85F2A-6967-4F4F-A597-887AD9DC20EF}" presName="sibTrans" presStyleCnt="0"/>
      <dgm:spPr/>
    </dgm:pt>
    <dgm:pt modelId="{52A925D4-F99D-4F7B-A92D-B88D8D32CF94}" type="pres">
      <dgm:prSet presAssocID="{88709583-E33D-4861-AB55-FD0BE496FFD4}" presName="node" presStyleLbl="node1" presStyleIdx="3" presStyleCnt="6">
        <dgm:presLayoutVars>
          <dgm:bulletEnabled val="1"/>
        </dgm:presLayoutVars>
      </dgm:prSet>
      <dgm:spPr/>
    </dgm:pt>
    <dgm:pt modelId="{EB6C7CF4-763E-4546-84A0-F947468C98A2}" type="pres">
      <dgm:prSet presAssocID="{3CE24E73-A8C2-4A4D-A3DC-58266873EEC2}" presName="sibTrans" presStyleCnt="0"/>
      <dgm:spPr/>
    </dgm:pt>
    <dgm:pt modelId="{6253EE5D-109C-410D-A1CE-BF670ECC8B0C}" type="pres">
      <dgm:prSet presAssocID="{72C45BAA-B2AB-44E5-8F36-6BD9CCD20755}" presName="node" presStyleLbl="node1" presStyleIdx="4" presStyleCnt="6">
        <dgm:presLayoutVars>
          <dgm:bulletEnabled val="1"/>
        </dgm:presLayoutVars>
      </dgm:prSet>
      <dgm:spPr/>
    </dgm:pt>
    <dgm:pt modelId="{DBCB4361-CCE6-4307-A349-50FC09B74EF5}" type="pres">
      <dgm:prSet presAssocID="{F4B617B1-77FE-4CA7-AE3A-DBD044D3BDDB}" presName="sibTrans" presStyleCnt="0"/>
      <dgm:spPr/>
    </dgm:pt>
    <dgm:pt modelId="{17C29FD4-3F0C-46B5-8D06-A36EF4CEE920}" type="pres">
      <dgm:prSet presAssocID="{58E4ED3C-310A-499B-A66D-6D9EB7075E11}" presName="node" presStyleLbl="node1" presStyleIdx="5" presStyleCnt="6">
        <dgm:presLayoutVars>
          <dgm:bulletEnabled val="1"/>
        </dgm:presLayoutVars>
      </dgm:prSet>
      <dgm:spPr/>
    </dgm:pt>
  </dgm:ptLst>
  <dgm:cxnLst>
    <dgm:cxn modelId="{188FB608-DB1B-4045-B160-231619A31908}" srcId="{3593F8E7-4689-4F29-8EBD-0B53E9B45B1D}" destId="{6FFB18D9-68B1-459D-8F5C-F45873DF777B}" srcOrd="1" destOrd="0" parTransId="{39B32A96-FFF6-411A-8DF9-6A9A44286D70}" sibTransId="{54C4AD02-9AC9-47EF-BDC4-2357877CCC3D}"/>
    <dgm:cxn modelId="{CC8C7D2B-D565-4111-9DB1-F1A69815A25D}" type="presOf" srcId="{88709583-E33D-4861-AB55-FD0BE496FFD4}" destId="{52A925D4-F99D-4F7B-A92D-B88D8D32CF94}" srcOrd="0" destOrd="0" presId="urn:microsoft.com/office/officeart/2005/8/layout/default"/>
    <dgm:cxn modelId="{4E5DF032-FA46-4C1A-9C20-49F49D2E9AC8}" srcId="{3593F8E7-4689-4F29-8EBD-0B53E9B45B1D}" destId="{88709583-E33D-4861-AB55-FD0BE496FFD4}" srcOrd="3" destOrd="0" parTransId="{EBAE733A-A0BB-493D-9647-CBA326C82C61}" sibTransId="{3CE24E73-A8C2-4A4D-A3DC-58266873EEC2}"/>
    <dgm:cxn modelId="{3128C54B-6404-4A70-8DA9-C257A7541539}" type="presOf" srcId="{6FFB18D9-68B1-459D-8F5C-F45873DF777B}" destId="{B57282DB-AD0E-45AA-A3E8-F50D41456F41}" srcOrd="0" destOrd="0" presId="urn:microsoft.com/office/officeart/2005/8/layout/default"/>
    <dgm:cxn modelId="{99D59A57-4539-4FF4-BFB0-DDBFFA07054D}" type="presOf" srcId="{58E4ED3C-310A-499B-A66D-6D9EB7075E11}" destId="{17C29FD4-3F0C-46B5-8D06-A36EF4CEE920}" srcOrd="0" destOrd="0" presId="urn:microsoft.com/office/officeart/2005/8/layout/default"/>
    <dgm:cxn modelId="{7136A6A4-3AA1-4ACA-A848-5B4AED0079CA}" type="presOf" srcId="{72C45BAA-B2AB-44E5-8F36-6BD9CCD20755}" destId="{6253EE5D-109C-410D-A1CE-BF670ECC8B0C}" srcOrd="0" destOrd="0" presId="urn:microsoft.com/office/officeart/2005/8/layout/default"/>
    <dgm:cxn modelId="{3EC56AA7-5439-4EF8-A674-BEBF9E63A79A}" srcId="{3593F8E7-4689-4F29-8EBD-0B53E9B45B1D}" destId="{72C45BAA-B2AB-44E5-8F36-6BD9CCD20755}" srcOrd="4" destOrd="0" parTransId="{71EFE896-910F-472D-A8C3-2820385C74A7}" sibTransId="{F4B617B1-77FE-4CA7-AE3A-DBD044D3BDDB}"/>
    <dgm:cxn modelId="{C96DAEBE-4F7C-4F43-8E8B-FAA38DFDD82F}" srcId="{3593F8E7-4689-4F29-8EBD-0B53E9B45B1D}" destId="{8ECA3497-FD89-4C44-B76B-6258CEBFD5FE}" srcOrd="2" destOrd="0" parTransId="{310E73BC-0C28-4E38-AB1D-0D2A785C15DD}" sibTransId="{16B85F2A-6967-4F4F-A597-887AD9DC20EF}"/>
    <dgm:cxn modelId="{2A2D77D6-B6FB-4253-9BBD-E61BE78F8AC6}" type="presOf" srcId="{3593F8E7-4689-4F29-8EBD-0B53E9B45B1D}" destId="{10698372-AA03-4CAA-AADD-05B94D167EB8}" srcOrd="0" destOrd="0" presId="urn:microsoft.com/office/officeart/2005/8/layout/default"/>
    <dgm:cxn modelId="{DF3007DE-8992-4818-8079-F28BD4585112}" type="presOf" srcId="{8ECA3497-FD89-4C44-B76B-6258CEBFD5FE}" destId="{B439055F-F580-4FD5-8A24-9EF9AF4D0EB6}" srcOrd="0" destOrd="0" presId="urn:microsoft.com/office/officeart/2005/8/layout/default"/>
    <dgm:cxn modelId="{832A9CE8-87F8-450D-A1CB-326532E19709}" type="presOf" srcId="{0CAE8401-A57C-4B11-880E-80C8B9FDB157}" destId="{1B486887-111E-494E-8A05-0A95A021AFE6}" srcOrd="0" destOrd="0" presId="urn:microsoft.com/office/officeart/2005/8/layout/default"/>
    <dgm:cxn modelId="{C577CCFA-96FB-48CA-8679-6405F48C3FBF}" srcId="{3593F8E7-4689-4F29-8EBD-0B53E9B45B1D}" destId="{0CAE8401-A57C-4B11-880E-80C8B9FDB157}" srcOrd="0" destOrd="0" parTransId="{356DC05D-4ED3-4C5D-BF14-80C792E6A4F7}" sibTransId="{A43820A9-14C2-48C0-A13F-49BB5B502FD9}"/>
    <dgm:cxn modelId="{A70FF8FB-5C38-4F85-BD8D-D360E81E3140}" srcId="{3593F8E7-4689-4F29-8EBD-0B53E9B45B1D}" destId="{58E4ED3C-310A-499B-A66D-6D9EB7075E11}" srcOrd="5" destOrd="0" parTransId="{AFC55B13-42E5-4742-851E-62A5757EB1D5}" sibTransId="{E4F414E9-FAF6-459D-A4B7-280B06C61E99}"/>
    <dgm:cxn modelId="{8597C2DA-A11F-4362-96E0-0C810115C0F9}" type="presParOf" srcId="{10698372-AA03-4CAA-AADD-05B94D167EB8}" destId="{1B486887-111E-494E-8A05-0A95A021AFE6}" srcOrd="0" destOrd="0" presId="urn:microsoft.com/office/officeart/2005/8/layout/default"/>
    <dgm:cxn modelId="{1FDFF9FC-508D-4A3B-8A66-8F7597036942}" type="presParOf" srcId="{10698372-AA03-4CAA-AADD-05B94D167EB8}" destId="{5599DE67-F126-475F-9D12-98BEEFC70ED7}" srcOrd="1" destOrd="0" presId="urn:microsoft.com/office/officeart/2005/8/layout/default"/>
    <dgm:cxn modelId="{3342F1A5-963A-4ED7-9CDC-C421EE10BC9B}" type="presParOf" srcId="{10698372-AA03-4CAA-AADD-05B94D167EB8}" destId="{B57282DB-AD0E-45AA-A3E8-F50D41456F41}" srcOrd="2" destOrd="0" presId="urn:microsoft.com/office/officeart/2005/8/layout/default"/>
    <dgm:cxn modelId="{05FAD01D-95DB-41D3-84F5-230F70025ADF}" type="presParOf" srcId="{10698372-AA03-4CAA-AADD-05B94D167EB8}" destId="{4AA8DCBE-AB9B-4F30-987C-3D2A6FEB5091}" srcOrd="3" destOrd="0" presId="urn:microsoft.com/office/officeart/2005/8/layout/default"/>
    <dgm:cxn modelId="{97B4923E-F0C5-4B03-8767-EB131400A561}" type="presParOf" srcId="{10698372-AA03-4CAA-AADD-05B94D167EB8}" destId="{B439055F-F580-4FD5-8A24-9EF9AF4D0EB6}" srcOrd="4" destOrd="0" presId="urn:microsoft.com/office/officeart/2005/8/layout/default"/>
    <dgm:cxn modelId="{7336B37D-7C36-4B88-9D4E-6FA084B50CB1}" type="presParOf" srcId="{10698372-AA03-4CAA-AADD-05B94D167EB8}" destId="{0B478471-E9AC-4EE9-A9B8-9AB000BA41F3}" srcOrd="5" destOrd="0" presId="urn:microsoft.com/office/officeart/2005/8/layout/default"/>
    <dgm:cxn modelId="{40947341-92D4-44CF-A68A-B460E6F29AA5}" type="presParOf" srcId="{10698372-AA03-4CAA-AADD-05B94D167EB8}" destId="{52A925D4-F99D-4F7B-A92D-B88D8D32CF94}" srcOrd="6" destOrd="0" presId="urn:microsoft.com/office/officeart/2005/8/layout/default"/>
    <dgm:cxn modelId="{88BC7E12-CB50-4591-B561-5ABDD28F7E01}" type="presParOf" srcId="{10698372-AA03-4CAA-AADD-05B94D167EB8}" destId="{EB6C7CF4-763E-4546-84A0-F947468C98A2}" srcOrd="7" destOrd="0" presId="urn:microsoft.com/office/officeart/2005/8/layout/default"/>
    <dgm:cxn modelId="{392ACD0C-935A-4370-9E86-2CF7DFA1BF19}" type="presParOf" srcId="{10698372-AA03-4CAA-AADD-05B94D167EB8}" destId="{6253EE5D-109C-410D-A1CE-BF670ECC8B0C}" srcOrd="8" destOrd="0" presId="urn:microsoft.com/office/officeart/2005/8/layout/default"/>
    <dgm:cxn modelId="{02CCFD0B-5085-4A5E-96E0-8E78A22E95B9}" type="presParOf" srcId="{10698372-AA03-4CAA-AADD-05B94D167EB8}" destId="{DBCB4361-CCE6-4307-A349-50FC09B74EF5}" srcOrd="9" destOrd="0" presId="urn:microsoft.com/office/officeart/2005/8/layout/default"/>
    <dgm:cxn modelId="{7DFB2264-AE1E-45DF-91DD-FAD53C83ADD5}" type="presParOf" srcId="{10698372-AA03-4CAA-AADD-05B94D167EB8}" destId="{17C29FD4-3F0C-46B5-8D06-A36EF4CEE920}"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E0CEF7-EE40-4906-9876-4F1ABF93027B}">
      <dsp:nvSpPr>
        <dsp:cNvPr id="0" name=""/>
        <dsp:cNvSpPr/>
      </dsp:nvSpPr>
      <dsp:spPr>
        <a:xfrm>
          <a:off x="1061437" y="1010224"/>
          <a:ext cx="1141382" cy="1141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3CCD6F-F171-420D-8A73-0974BD52B344}">
      <dsp:nvSpPr>
        <dsp:cNvPr id="0" name=""/>
        <dsp:cNvSpPr/>
      </dsp:nvSpPr>
      <dsp:spPr>
        <a:xfrm>
          <a:off x="1582" y="2245018"/>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GB" sz="1800" kern="1200"/>
            <a:t>Curiosity</a:t>
          </a:r>
          <a:endParaRPr lang="en-US" sz="1800" kern="1200" err="1"/>
        </a:p>
      </dsp:txBody>
      <dsp:txXfrm>
        <a:off x="1582" y="2245018"/>
        <a:ext cx="3261093" cy="489164"/>
      </dsp:txXfrm>
    </dsp:sp>
    <dsp:sp modelId="{B0E26B3E-3955-4E4B-B688-BCD007EA0978}">
      <dsp:nvSpPr>
        <dsp:cNvPr id="0" name=""/>
        <dsp:cNvSpPr/>
      </dsp:nvSpPr>
      <dsp:spPr>
        <a:xfrm>
          <a:off x="1582" y="2777629"/>
          <a:ext cx="3261093" cy="404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About the World, Ourselves, Each Other, Cultures, Faiths....</a:t>
          </a:r>
          <a:endParaRPr lang="en-US" sz="1300" kern="1200"/>
        </a:p>
      </dsp:txBody>
      <dsp:txXfrm>
        <a:off x="1582" y="2777629"/>
        <a:ext cx="3261093" cy="404950"/>
      </dsp:txXfrm>
    </dsp:sp>
    <dsp:sp modelId="{ED9F9070-7168-4D19-85E9-9E8C2474CB35}">
      <dsp:nvSpPr>
        <dsp:cNvPr id="0" name=""/>
        <dsp:cNvSpPr/>
      </dsp:nvSpPr>
      <dsp:spPr>
        <a:xfrm>
          <a:off x="4893223" y="1010224"/>
          <a:ext cx="1141382" cy="1141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02328A-F7C6-4550-BE85-19502EDB08E7}">
      <dsp:nvSpPr>
        <dsp:cNvPr id="0" name=""/>
        <dsp:cNvSpPr/>
      </dsp:nvSpPr>
      <dsp:spPr>
        <a:xfrm>
          <a:off x="3833367" y="2245018"/>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GB" sz="1800" kern="1200"/>
            <a:t>Resilience</a:t>
          </a:r>
          <a:endParaRPr lang="en-US" sz="1800" kern="1200"/>
        </a:p>
      </dsp:txBody>
      <dsp:txXfrm>
        <a:off x="3833367" y="2245018"/>
        <a:ext cx="3261093" cy="489164"/>
      </dsp:txXfrm>
    </dsp:sp>
    <dsp:sp modelId="{F147104C-00FA-481F-BC7E-F36B5CB1D4A9}">
      <dsp:nvSpPr>
        <dsp:cNvPr id="0" name=""/>
        <dsp:cNvSpPr/>
      </dsp:nvSpPr>
      <dsp:spPr>
        <a:xfrm>
          <a:off x="3833367" y="2777629"/>
          <a:ext cx="3261093" cy="404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kern="1200"/>
            <a:t>To manage conflict</a:t>
          </a:r>
          <a:r>
            <a:rPr lang="en-GB" sz="1300" kern="1200">
              <a:latin typeface="Calibri Light" panose="020F0302020204030204"/>
            </a:rPr>
            <a:t>, </a:t>
          </a:r>
          <a:r>
            <a:rPr lang="en-GB" sz="1300" kern="1200"/>
            <a:t>change</a:t>
          </a:r>
          <a:r>
            <a:rPr lang="en-GB" sz="1300" kern="1200">
              <a:latin typeface="Calibri Light" panose="020F0302020204030204"/>
            </a:rPr>
            <a:t>, learning...</a:t>
          </a:r>
          <a:endParaRPr lang="en-US" sz="1300" kern="1200"/>
        </a:p>
      </dsp:txBody>
      <dsp:txXfrm>
        <a:off x="3833367" y="2777629"/>
        <a:ext cx="3261093" cy="404950"/>
      </dsp:txXfrm>
    </dsp:sp>
    <dsp:sp modelId="{C6EDD85F-B2EE-41C6-A0B5-887CEAB7BBCA}">
      <dsp:nvSpPr>
        <dsp:cNvPr id="0" name=""/>
        <dsp:cNvSpPr/>
      </dsp:nvSpPr>
      <dsp:spPr>
        <a:xfrm>
          <a:off x="8725008" y="1010224"/>
          <a:ext cx="1141382" cy="11413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5B4A6E-A255-4A9F-B1C3-E1DD589DE0E3}">
      <dsp:nvSpPr>
        <dsp:cNvPr id="0" name=""/>
        <dsp:cNvSpPr/>
      </dsp:nvSpPr>
      <dsp:spPr>
        <a:xfrm>
          <a:off x="7665152" y="2245018"/>
          <a:ext cx="3261093" cy="489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b="1"/>
          </a:pPr>
          <a:r>
            <a:rPr lang="en-GB" sz="1800" kern="1200"/>
            <a:t>Flourish</a:t>
          </a:r>
          <a:r>
            <a:rPr lang="en-GB" sz="1800" kern="1200">
              <a:latin typeface="Calibri Light" panose="020F0302020204030204"/>
            </a:rPr>
            <a:t>/ Live life in all its fullness</a:t>
          </a:r>
          <a:endParaRPr lang="en-US" sz="1800" kern="1200"/>
        </a:p>
      </dsp:txBody>
      <dsp:txXfrm>
        <a:off x="7665152" y="2245018"/>
        <a:ext cx="3261093" cy="489164"/>
      </dsp:txXfrm>
    </dsp:sp>
    <dsp:sp modelId="{33482713-A37D-4DF0-9389-C69CFB66D269}">
      <dsp:nvSpPr>
        <dsp:cNvPr id="0" name=""/>
        <dsp:cNvSpPr/>
      </dsp:nvSpPr>
      <dsp:spPr>
        <a:xfrm>
          <a:off x="7665152" y="2777629"/>
          <a:ext cx="3261093" cy="4049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77850">
            <a:lnSpc>
              <a:spcPct val="100000"/>
            </a:lnSpc>
            <a:spcBef>
              <a:spcPct val="0"/>
            </a:spcBef>
            <a:spcAft>
              <a:spcPct val="35000"/>
            </a:spcAft>
            <a:buNone/>
          </a:pPr>
          <a:r>
            <a:rPr lang="en-GB" sz="1300" b="1" kern="1200">
              <a:latin typeface="Calibri Light" panose="020F0302020204030204"/>
            </a:rPr>
            <a:t>Achievement, participation, outward looking, celebration, togetherness</a:t>
          </a:r>
        </a:p>
      </dsp:txBody>
      <dsp:txXfrm>
        <a:off x="7665152" y="2777629"/>
        <a:ext cx="3261093" cy="4049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486887-111E-494E-8A05-0A95A021AFE6}">
      <dsp:nvSpPr>
        <dsp:cNvPr id="0" name=""/>
        <dsp:cNvSpPr/>
      </dsp:nvSpPr>
      <dsp:spPr>
        <a:xfrm>
          <a:off x="0" y="39687"/>
          <a:ext cx="3286125" cy="1971675"/>
        </a:xfrm>
        <a:prstGeom prst="rect">
          <a:avLst/>
        </a:prstGeom>
        <a:solidFill>
          <a:srgbClr val="FF000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Love</a:t>
          </a:r>
          <a:endParaRPr lang="en-US" sz="3700" kern="1200"/>
        </a:p>
      </dsp:txBody>
      <dsp:txXfrm>
        <a:off x="0" y="39687"/>
        <a:ext cx="3286125" cy="1971675"/>
      </dsp:txXfrm>
    </dsp:sp>
    <dsp:sp modelId="{B57282DB-AD0E-45AA-A3E8-F50D41456F41}">
      <dsp:nvSpPr>
        <dsp:cNvPr id="0" name=""/>
        <dsp:cNvSpPr/>
      </dsp:nvSpPr>
      <dsp:spPr>
        <a:xfrm>
          <a:off x="3614737" y="39687"/>
          <a:ext cx="3286125" cy="1971675"/>
        </a:xfrm>
        <a:prstGeom prst="rect">
          <a:avLst/>
        </a:prstGeom>
        <a:solidFill>
          <a:srgbClr val="00B0F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Responsibility</a:t>
          </a:r>
          <a:endParaRPr lang="en-US" sz="3700" kern="1200"/>
        </a:p>
      </dsp:txBody>
      <dsp:txXfrm>
        <a:off x="3614737" y="39687"/>
        <a:ext cx="3286125" cy="1971675"/>
      </dsp:txXfrm>
    </dsp:sp>
    <dsp:sp modelId="{B439055F-F580-4FD5-8A24-9EF9AF4D0EB6}">
      <dsp:nvSpPr>
        <dsp:cNvPr id="0" name=""/>
        <dsp:cNvSpPr/>
      </dsp:nvSpPr>
      <dsp:spPr>
        <a:xfrm>
          <a:off x="7229475" y="39687"/>
          <a:ext cx="3286125" cy="1971675"/>
        </a:xfrm>
        <a:prstGeom prst="rect">
          <a:avLst/>
        </a:prstGeom>
        <a:solidFill>
          <a:srgbClr val="92D05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Creativity</a:t>
          </a:r>
          <a:endParaRPr lang="en-US" sz="3700" kern="1200"/>
        </a:p>
      </dsp:txBody>
      <dsp:txXfrm>
        <a:off x="7229475" y="39687"/>
        <a:ext cx="3286125" cy="1971675"/>
      </dsp:txXfrm>
    </dsp:sp>
    <dsp:sp modelId="{52A925D4-F99D-4F7B-A92D-B88D8D32CF94}">
      <dsp:nvSpPr>
        <dsp:cNvPr id="0" name=""/>
        <dsp:cNvSpPr/>
      </dsp:nvSpPr>
      <dsp:spPr>
        <a:xfrm>
          <a:off x="0" y="2339975"/>
          <a:ext cx="3286125" cy="1971675"/>
        </a:xfrm>
        <a:prstGeom prst="rect">
          <a:avLst/>
        </a:prstGeom>
        <a:solidFill>
          <a:srgbClr val="7030A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Service</a:t>
          </a:r>
          <a:endParaRPr lang="en-US" sz="3700" kern="1200"/>
        </a:p>
      </dsp:txBody>
      <dsp:txXfrm>
        <a:off x="0" y="2339975"/>
        <a:ext cx="3286125" cy="1971675"/>
      </dsp:txXfrm>
    </dsp:sp>
    <dsp:sp modelId="{6253EE5D-109C-410D-A1CE-BF670ECC8B0C}">
      <dsp:nvSpPr>
        <dsp:cNvPr id="0" name=""/>
        <dsp:cNvSpPr/>
      </dsp:nvSpPr>
      <dsp:spPr>
        <a:xfrm>
          <a:off x="3614737" y="2339975"/>
          <a:ext cx="3286125" cy="1971675"/>
        </a:xfrm>
        <a:prstGeom prst="rect">
          <a:avLst/>
        </a:prstGeom>
        <a:solidFill>
          <a:srgbClr val="FFFF0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Hope</a:t>
          </a:r>
          <a:endParaRPr lang="en-US" sz="3700" kern="1200"/>
        </a:p>
      </dsp:txBody>
      <dsp:txXfrm>
        <a:off x="3614737" y="2339975"/>
        <a:ext cx="3286125" cy="1971675"/>
      </dsp:txXfrm>
    </dsp:sp>
    <dsp:sp modelId="{17C29FD4-3F0C-46B5-8D06-A36EF4CEE920}">
      <dsp:nvSpPr>
        <dsp:cNvPr id="0" name=""/>
        <dsp:cNvSpPr/>
      </dsp:nvSpPr>
      <dsp:spPr>
        <a:xfrm>
          <a:off x="7229475" y="2339975"/>
          <a:ext cx="3286125" cy="1971675"/>
        </a:xfrm>
        <a:prstGeom prst="rect">
          <a:avLst/>
        </a:prstGeom>
        <a:solidFill>
          <a:srgbClr val="FFC000"/>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en-GB" sz="3700" kern="1200"/>
            <a:t>Perseverance</a:t>
          </a:r>
          <a:endParaRPr lang="en-US" sz="3700" kern="1200"/>
        </a:p>
      </dsp:txBody>
      <dsp:txXfrm>
        <a:off x="7229475"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2863" y="0"/>
            <a:ext cx="2946400" cy="498475"/>
          </a:xfrm>
          <a:prstGeom prst="rect">
            <a:avLst/>
          </a:prstGeom>
        </p:spPr>
        <p:txBody>
          <a:bodyPr vert="horz" lIns="91440" tIns="45720" rIns="91440" bIns="45720" rtlCol="0"/>
          <a:lstStyle>
            <a:lvl1pPr algn="r">
              <a:defRPr sz="1200"/>
            </a:lvl1pPr>
          </a:lstStyle>
          <a:p>
            <a:fld id="{DDCB2116-8801-4EB8-89D3-064980941851}" type="datetimeFigureOut">
              <a:t>9/13/2026</a:t>
            </a:fld>
            <a:endParaRPr lang="en-GB"/>
          </a:p>
        </p:txBody>
      </p:sp>
      <p:sp>
        <p:nvSpPr>
          <p:cNvPr id="4" name="Slide Image Placeholder 3"/>
          <p:cNvSpPr>
            <a:spLocks noGrp="1" noRot="1" noChangeAspect="1"/>
          </p:cNvSpPr>
          <p:nvPr>
            <p:ph type="sldImg" idx="2"/>
          </p:nvPr>
        </p:nvSpPr>
        <p:spPr>
          <a:xfrm>
            <a:off x="420688" y="1241425"/>
            <a:ext cx="5959475" cy="33528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9963"/>
            <a:ext cx="5441950" cy="39116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9434513"/>
            <a:ext cx="2946400" cy="49847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2863" y="9434513"/>
            <a:ext cx="2946400" cy="498475"/>
          </a:xfrm>
          <a:prstGeom prst="rect">
            <a:avLst/>
          </a:prstGeom>
        </p:spPr>
        <p:txBody>
          <a:bodyPr vert="horz" lIns="91440" tIns="45720" rIns="91440" bIns="45720" rtlCol="0" anchor="b"/>
          <a:lstStyle>
            <a:lvl1pPr algn="r">
              <a:defRPr sz="1200"/>
            </a:lvl1pPr>
          </a:lstStyle>
          <a:p>
            <a:fld id="{AB9BBA33-662D-4BC0-84DB-BC03D87BCCFE}" type="slidenum">
              <a:t>‹#›</a:t>
            </a:fld>
            <a:endParaRPr lang="en-GB"/>
          </a:p>
        </p:txBody>
      </p:sp>
    </p:spTree>
    <p:extLst>
      <p:ext uri="{BB962C8B-B14F-4D97-AF65-F5344CB8AC3E}">
        <p14:creationId xmlns:p14="http://schemas.microsoft.com/office/powerpoint/2010/main" val="533842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Our school values are a focal point of our day. </a:t>
            </a:r>
          </a:p>
          <a:p>
            <a:r>
              <a:rPr lang="en-US" dirty="0">
                <a:ea typeface="Calibri"/>
                <a:cs typeface="Calibri"/>
              </a:rPr>
              <a:t>The children get tokens for displaying any one of the values which are then put into a pot which is then collated every </a:t>
            </a:r>
            <a:r>
              <a:rPr lang="en-US" dirty="0" err="1">
                <a:ea typeface="Calibri"/>
                <a:cs typeface="Calibri"/>
              </a:rPr>
              <a:t>friday</a:t>
            </a:r>
            <a:r>
              <a:rPr lang="en-US" dirty="0">
                <a:ea typeface="Calibri"/>
                <a:cs typeface="Calibri"/>
              </a:rPr>
              <a:t> for our celebration assembly. </a:t>
            </a:r>
          </a:p>
          <a:p>
            <a:r>
              <a:rPr lang="en-US" dirty="0">
                <a:ea typeface="Calibri"/>
                <a:cs typeface="Calibri"/>
              </a:rPr>
              <a:t>We try really hard to praise children for all that they do and the positive choices that they make and they feel a real sense of pride when they receive a token for one of our values. </a:t>
            </a:r>
          </a:p>
          <a:p>
            <a:endParaRPr lang="en-US">
              <a:ea typeface="Calibri"/>
              <a:cs typeface="Calibri"/>
            </a:endParaRPr>
          </a:p>
          <a:p>
            <a:r>
              <a:rPr lang="en-US" dirty="0">
                <a:ea typeface="Calibri"/>
                <a:cs typeface="Calibri"/>
              </a:rPr>
              <a:t>We also have the head teacher stickers which are the ultimate reward in school and the children go and take their work to show either </a:t>
            </a:r>
            <a:r>
              <a:rPr lang="en-US" dirty="0" err="1">
                <a:ea typeface="Calibri"/>
                <a:cs typeface="Calibri"/>
              </a:rPr>
              <a:t>Ms</a:t>
            </a:r>
            <a:r>
              <a:rPr lang="en-US" dirty="0">
                <a:ea typeface="Calibri"/>
                <a:cs typeface="Calibri"/>
              </a:rPr>
              <a:t> </a:t>
            </a:r>
            <a:r>
              <a:rPr lang="en-US" dirty="0" err="1">
                <a:ea typeface="Calibri"/>
                <a:cs typeface="Calibri"/>
              </a:rPr>
              <a:t>thorne</a:t>
            </a:r>
            <a:r>
              <a:rPr lang="en-US" dirty="0">
                <a:ea typeface="Calibri"/>
                <a:cs typeface="Calibri"/>
              </a:rPr>
              <a:t> or </a:t>
            </a:r>
            <a:r>
              <a:rPr lang="en-US" dirty="0" err="1">
                <a:ea typeface="Calibri"/>
                <a:cs typeface="Calibri"/>
              </a:rPr>
              <a:t>mrs</a:t>
            </a:r>
            <a:r>
              <a:rPr lang="en-US" dirty="0">
                <a:ea typeface="Calibri"/>
                <a:cs typeface="Calibri"/>
              </a:rPr>
              <a:t> collier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B9BBA33-662D-4BC0-84DB-BC03D87BCCFE}" type="slidenum">
              <a:t>3</a:t>
            </a:fld>
            <a:endParaRPr lang="en-GB"/>
          </a:p>
        </p:txBody>
      </p:sp>
    </p:spTree>
    <p:extLst>
      <p:ext uri="{BB962C8B-B14F-4D97-AF65-F5344CB8AC3E}">
        <p14:creationId xmlns:p14="http://schemas.microsoft.com/office/powerpoint/2010/main" val="1661815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are really trying to get the children to be proud of the uniform they wear and the community they are a part of so a real emphasis on this is key. </a:t>
            </a:r>
          </a:p>
        </p:txBody>
      </p:sp>
      <p:sp>
        <p:nvSpPr>
          <p:cNvPr id="4" name="Slide Number Placeholder 3"/>
          <p:cNvSpPr>
            <a:spLocks noGrp="1"/>
          </p:cNvSpPr>
          <p:nvPr>
            <p:ph type="sldNum" sz="quarter" idx="5"/>
          </p:nvPr>
        </p:nvSpPr>
        <p:spPr/>
        <p:txBody>
          <a:bodyPr/>
          <a:lstStyle/>
          <a:p>
            <a:fld id="{AB9BBA33-662D-4BC0-84DB-BC03D87BCCFE}" type="slidenum">
              <a:rPr lang="en-GB"/>
              <a:t>5</a:t>
            </a:fld>
            <a:endParaRPr lang="en-GB"/>
          </a:p>
        </p:txBody>
      </p:sp>
    </p:spTree>
    <p:extLst>
      <p:ext uri="{BB962C8B-B14F-4D97-AF65-F5344CB8AC3E}">
        <p14:creationId xmlns:p14="http://schemas.microsoft.com/office/powerpoint/2010/main" val="23160191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our key priorities this year is </a:t>
            </a:r>
            <a:r>
              <a:rPr lang="en-US" b="1" dirty="0"/>
              <a:t>writing</a:t>
            </a:r>
            <a:r>
              <a:rPr lang="en-US" dirty="0"/>
              <a:t>.</a:t>
            </a:r>
          </a:p>
          <a:p>
            <a:r>
              <a:rPr lang="en-US" dirty="0"/>
              <a:t>As the children move into Year 1, we are transitioning to the </a:t>
            </a:r>
            <a:r>
              <a:rPr lang="en-US" i="1" dirty="0"/>
              <a:t>I’m a Clever Writer</a:t>
            </a:r>
            <a:r>
              <a:rPr lang="en-US" dirty="0"/>
              <a:t> scheme, which we joined last academic year. The approach focuses less on creating elaborate stories and more on developing the </a:t>
            </a:r>
            <a:r>
              <a:rPr lang="en-US" b="1" dirty="0"/>
              <a:t>building blocks of strong writing</a:t>
            </a:r>
            <a:r>
              <a:rPr lang="en-US" dirty="0"/>
              <a:t>—sentence structure, punctuation, vocabulary and </a:t>
            </a:r>
            <a:r>
              <a:rPr lang="en-US" dirty="0" err="1"/>
              <a:t>organising</a:t>
            </a:r>
            <a:r>
              <a:rPr lang="en-US" dirty="0"/>
              <a:t> ideas logically.</a:t>
            </a:r>
            <a:endParaRPr lang="en-US" dirty="0">
              <a:ea typeface="Calibri"/>
              <a:cs typeface="Calibri"/>
            </a:endParaRPr>
          </a:p>
          <a:p>
            <a:r>
              <a:rPr lang="en-US" dirty="0"/>
              <a:t>Our aim is to give children the </a:t>
            </a:r>
            <a:r>
              <a:rPr lang="en-US" b="1" dirty="0"/>
              <a:t>skills, confidence and independence</a:t>
            </a:r>
            <a:r>
              <a:rPr lang="en-US" dirty="0"/>
              <a:t> to become capable writers, while still encouraging creativity. The clear structures and scaffolds help to make writing feel more manageable and reduce the pressure of having to invent a new story each time.</a:t>
            </a:r>
            <a:endParaRPr lang="en-US" dirty="0">
              <a:ea typeface="Calibri"/>
              <a:cs typeface="Calibri"/>
            </a:endParaRPr>
          </a:p>
          <a:p>
            <a:r>
              <a:rPr lang="en-US" dirty="0"/>
              <a:t>We will spend the first </a:t>
            </a:r>
            <a:r>
              <a:rPr lang="en-US" b="1" dirty="0"/>
              <a:t>three weeks focusing on letter formation</a:t>
            </a:r>
            <a:r>
              <a:rPr lang="en-US" dirty="0"/>
              <a:t>, ensuring the children have a strong foundation. We will work in small groups to provide targeted support where needed.</a:t>
            </a:r>
            <a:endParaRPr lang="en-US" dirty="0">
              <a:ea typeface="Calibri"/>
              <a:cs typeface="Calibri"/>
            </a:endParaRPr>
          </a:p>
          <a:p>
            <a:r>
              <a:rPr lang="en-US" dirty="0"/>
              <a:t>We will then move onto the structural part of the scheme. Each week, we will explore a </a:t>
            </a:r>
            <a:r>
              <a:rPr lang="en-US" b="1" dirty="0"/>
              <a:t>focus text</a:t>
            </a:r>
            <a:r>
              <a:rPr lang="en-US" dirty="0"/>
              <a:t>, developing vocabulary and key writing skills along the way.</a:t>
            </a:r>
            <a:endParaRPr lang="en-US" dirty="0">
              <a:ea typeface="Calibri"/>
              <a:cs typeface="Calibri"/>
            </a:endParaRPr>
          </a:p>
          <a:p>
            <a:endParaRPr lang="en-US" dirty="0"/>
          </a:p>
          <a:p>
            <a:r>
              <a:rPr lang="en-US" dirty="0"/>
              <a:t>For example, our first focus text will be 'we're going on a bear hunt'. The children will write a </a:t>
            </a:r>
            <a:r>
              <a:rPr lang="en-US" b="1" dirty="0"/>
              <a:t>recount</a:t>
            </a:r>
            <a:r>
              <a:rPr lang="en-US" dirty="0"/>
              <a:t>, using time words such as </a:t>
            </a:r>
            <a:r>
              <a:rPr lang="en-US" b="1" dirty="0"/>
              <a:t>first, then, next and finally</a:t>
            </a:r>
            <a:r>
              <a:rPr lang="en-US" dirty="0"/>
              <a:t> to sequence their ideas.</a:t>
            </a:r>
            <a:endParaRPr lang="en-US" dirty="0">
              <a:ea typeface="Calibri"/>
              <a:cs typeface="Calibri"/>
            </a:endParaRPr>
          </a:p>
          <a:p>
            <a:endParaRPr lang="en-US" dirty="0">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B9BBA33-662D-4BC0-84DB-BC03D87BCCFE}" type="slidenum">
              <a:rPr lang="en-GB"/>
              <a:t>9</a:t>
            </a:fld>
            <a:endParaRPr lang="en-GB"/>
          </a:p>
        </p:txBody>
      </p:sp>
    </p:spTree>
    <p:extLst>
      <p:ext uri="{BB962C8B-B14F-4D97-AF65-F5344CB8AC3E}">
        <p14:creationId xmlns:p14="http://schemas.microsoft.com/office/powerpoint/2010/main" val="7649688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Each week every child will have a phonics reading book and a reading for joy book from our classroom library to take home </a:t>
            </a:r>
          </a:p>
          <a:p>
            <a:r>
              <a:rPr lang="en-US" dirty="0">
                <a:ea typeface="Calibri"/>
                <a:cs typeface="Calibri"/>
              </a:rPr>
              <a:t>Please ensure these are returned  each week, so that the children can choose a new one and continue expanding their reading book knowledge and their ever growing vocabulary. </a:t>
            </a:r>
          </a:p>
          <a:p>
            <a:endParaRPr lang="en-US">
              <a:ea typeface="Calibri"/>
              <a:cs typeface="Calibri"/>
            </a:endParaRPr>
          </a:p>
          <a:p>
            <a:r>
              <a:rPr lang="en-US" dirty="0">
                <a:ea typeface="Calibri"/>
                <a:cs typeface="Calibri"/>
              </a:rPr>
              <a:t>The children will have 1-1 reading time with an adult </a:t>
            </a:r>
          </a:p>
          <a:p>
            <a:r>
              <a:rPr lang="en-US" dirty="0">
                <a:ea typeface="Calibri"/>
                <a:cs typeface="Calibri"/>
              </a:rPr>
              <a:t>And we also read a class chapter book all together each day. </a:t>
            </a:r>
          </a:p>
        </p:txBody>
      </p:sp>
      <p:sp>
        <p:nvSpPr>
          <p:cNvPr id="4" name="Slide Number Placeholder 3"/>
          <p:cNvSpPr>
            <a:spLocks noGrp="1"/>
          </p:cNvSpPr>
          <p:nvPr>
            <p:ph type="sldNum" sz="quarter" idx="5"/>
          </p:nvPr>
        </p:nvSpPr>
        <p:spPr/>
        <p:txBody>
          <a:bodyPr/>
          <a:lstStyle/>
          <a:p>
            <a:fld id="{AB9BBA33-662D-4BC0-84DB-BC03D87BCCFE}" type="slidenum">
              <a:rPr lang="en-GB"/>
              <a:t>10</a:t>
            </a:fld>
            <a:endParaRPr lang="en-GB"/>
          </a:p>
        </p:txBody>
      </p:sp>
    </p:spTree>
    <p:extLst>
      <p:ext uri="{BB962C8B-B14F-4D97-AF65-F5344CB8AC3E}">
        <p14:creationId xmlns:p14="http://schemas.microsoft.com/office/powerpoint/2010/main" val="2031649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excited to continue our </a:t>
            </a:r>
            <a:r>
              <a:rPr lang="en-US" b="1" dirty="0"/>
              <a:t>Reading Challenge</a:t>
            </a:r>
            <a:r>
              <a:rPr lang="en-US" dirty="0"/>
              <a:t> and give every child the opportunity to enjoy a wide range of books throughout the year. The school has made a </a:t>
            </a:r>
            <a:r>
              <a:rPr lang="en-US" b="1" dirty="0"/>
              <a:t>substantial investment</a:t>
            </a:r>
            <a:r>
              <a:rPr lang="en-US" dirty="0"/>
              <a:t> in books to ensure that every child, in every year group, can take part.</a:t>
            </a:r>
          </a:p>
          <a:p>
            <a:endParaRPr lang="en-US" dirty="0"/>
          </a:p>
          <a:p>
            <a:r>
              <a:rPr lang="en-US" dirty="0"/>
              <a:t>We kindly ask that children and families </a:t>
            </a:r>
            <a:r>
              <a:rPr lang="en-US" b="1" dirty="0"/>
              <a:t>look after the books carefully</a:t>
            </a:r>
            <a:r>
              <a:rPr lang="en-US" dirty="0"/>
              <a:t> and return them in the same condition in which they were received. Books should be kept somewhere safe, away from food, drinks, pets and younger siblings, and returned promptly so that other children can enjoy them too.</a:t>
            </a:r>
            <a:endParaRPr lang="en-GB" dirty="0"/>
          </a:p>
          <a:p>
            <a:r>
              <a:rPr lang="en-US" dirty="0"/>
              <a:t>If a book is </a:t>
            </a:r>
            <a:r>
              <a:rPr lang="en-US" b="1" dirty="0"/>
              <a:t>lost or returned damaged beyond minimal wear and tear</a:t>
            </a:r>
            <a:r>
              <a:rPr lang="en-US" dirty="0"/>
              <a:t>, parents/carers may be asked to contribute towards the cost of replacing it. This is important so that we can maintain our collection and continue offering the Reading Challenge to all children for years to come.</a:t>
            </a:r>
            <a:endParaRPr lang="en-GB" dirty="0"/>
          </a:p>
          <a:p>
            <a:r>
              <a:rPr lang="en-US" dirty="0"/>
              <a:t>Thank you for helping us to look after our school resources and, most importantly, for supporting your child in developing a </a:t>
            </a:r>
            <a:r>
              <a:rPr lang="en-US" b="1" dirty="0"/>
              <a:t>love of reading</a:t>
            </a:r>
            <a:r>
              <a:rPr lang="en-US" dirty="0"/>
              <a:t>. 📖</a:t>
            </a:r>
            <a:endParaRPr lang="en-GB"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B9BBA33-662D-4BC0-84DB-BC03D87BCCFE}" type="slidenum">
              <a:rPr lang="en-GB"/>
              <a:t>11</a:t>
            </a:fld>
            <a:endParaRPr lang="en-GB"/>
          </a:p>
        </p:txBody>
      </p:sp>
    </p:spTree>
    <p:extLst>
      <p:ext uri="{BB962C8B-B14F-4D97-AF65-F5344CB8AC3E}">
        <p14:creationId xmlns:p14="http://schemas.microsoft.com/office/powerpoint/2010/main" val="33196642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key focus in Year 1 is phonics. </a:t>
            </a:r>
          </a:p>
          <a:p>
            <a:endParaRPr lang="en-US" dirty="0"/>
          </a:p>
          <a:p>
            <a:r>
              <a:rPr lang="en-US" dirty="0"/>
              <a:t>Phonics is imperative to teach children to read by helping them connect sounds with letters and groups of letters. Daily phonics lessons give children the tools they need to decode words, build fluency, and grow in confidence as readers.</a:t>
            </a:r>
            <a:endParaRPr lang="en-US" dirty="0">
              <a:ea typeface="Calibri" panose="020F0502020204030204"/>
              <a:cs typeface="Calibri" panose="020F0502020204030204"/>
            </a:endParaRPr>
          </a:p>
          <a:p>
            <a:endParaRPr lang="en-US" dirty="0"/>
          </a:p>
          <a:p>
            <a:r>
              <a:rPr lang="en-US" dirty="0"/>
              <a:t>In June, all Year 1 children take part in the national Phonics Screening Check. This is a short, one-to-one activity with the teacher, where children read 40 words—some real, some made-up ‘alien’ words. The check helps us see how well children can apply their phonics knowledge.</a:t>
            </a:r>
            <a:endParaRPr lang="en-GB" dirty="0"/>
          </a:p>
          <a:p>
            <a:endParaRPr lang="en-US" dirty="0"/>
          </a:p>
          <a:p>
            <a:r>
              <a:rPr lang="en-US" dirty="0"/>
              <a:t>We don’t want children to feel any pressure—it’s simply another opportunity to celebrate their progress in reading. We will give you much more information and guidance closer to the time, along with ways you can support at home. For now, please know that phonics remains at the heart of our reading journey this year, and we’ll work together to ensure every child makes strong progress."</a:t>
            </a:r>
            <a:endParaRPr lang="en-GB" dirty="0"/>
          </a:p>
          <a:p>
            <a:endParaRPr lang="en-US">
              <a:ea typeface="Calibri"/>
              <a:cs typeface="Calibri"/>
            </a:endParaRPr>
          </a:p>
        </p:txBody>
      </p:sp>
      <p:sp>
        <p:nvSpPr>
          <p:cNvPr id="4" name="Slide Number Placeholder 3"/>
          <p:cNvSpPr>
            <a:spLocks noGrp="1"/>
          </p:cNvSpPr>
          <p:nvPr>
            <p:ph type="sldNum" sz="quarter" idx="5"/>
          </p:nvPr>
        </p:nvSpPr>
        <p:spPr/>
        <p:txBody>
          <a:bodyPr/>
          <a:lstStyle/>
          <a:p>
            <a:fld id="{AB9BBA33-662D-4BC0-84DB-BC03D87BCCFE}" type="slidenum">
              <a:rPr lang="en-GB"/>
              <a:t>13</a:t>
            </a:fld>
            <a:endParaRPr lang="en-GB"/>
          </a:p>
        </p:txBody>
      </p:sp>
    </p:spTree>
    <p:extLst>
      <p:ext uri="{BB962C8B-B14F-4D97-AF65-F5344CB8AC3E}">
        <p14:creationId xmlns:p14="http://schemas.microsoft.com/office/powerpoint/2010/main" val="3545399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means encouraging your child to say, </a:t>
            </a:r>
            <a:r>
              <a:rPr lang="en-US" i="1" dirty="0"/>
              <a:t>“I can’t do it yet”</a:t>
            </a:r>
            <a:r>
              <a:rPr lang="en-US" dirty="0"/>
              <a:t> instead of </a:t>
            </a:r>
            <a:r>
              <a:rPr lang="en-US" i="1"/>
              <a:t>“I can’t do it.”</a:t>
            </a:r>
            <a:endParaRPr lang="en-US" dirty="0"/>
          </a:p>
          <a:p>
            <a:r>
              <a:rPr lang="en-US" dirty="0"/>
              <a:t>praising effort – like persistence and problem-solving – rather than just results. This helps children see challenges as opportunities, not obstacles. Its ok to get something wrong and that mistakes help us to learn. </a:t>
            </a:r>
            <a:endParaRPr lang="en-US" dirty="0">
              <a:ea typeface="Calibri"/>
              <a:cs typeface="Calibri"/>
            </a:endParaRPr>
          </a:p>
          <a:p>
            <a:r>
              <a:rPr lang="en-US" dirty="0">
                <a:ea typeface="Calibri"/>
                <a:cs typeface="Calibri"/>
              </a:rPr>
              <a:t>Similarly to our school values that we say at the beginning of assembly that St Mary's inspires curious resilient learners.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AB9BBA33-662D-4BC0-84DB-BC03D87BCCFE}" type="slidenum">
              <a:rPr lang="en-GB"/>
              <a:t>15</a:t>
            </a:fld>
            <a:endParaRPr lang="en-GB"/>
          </a:p>
        </p:txBody>
      </p:sp>
    </p:spTree>
    <p:extLst>
      <p:ext uri="{BB962C8B-B14F-4D97-AF65-F5344CB8AC3E}">
        <p14:creationId xmlns:p14="http://schemas.microsoft.com/office/powerpoint/2010/main" val="16215253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nSpc>
                <a:spcPct val="150000"/>
              </a:lnSpc>
              <a:spcBef>
                <a:spcPts val="1000"/>
              </a:spcBef>
              <a:buFont typeface="Arial"/>
              <a:buChar char="•"/>
            </a:pPr>
            <a:r>
              <a:rPr lang="en-GB" b="1" dirty="0">
                <a:solidFill>
                  <a:schemeClr val="accent1"/>
                </a:solidFill>
              </a:rPr>
              <a:t>The National Sleep Foundation recommend 10 - 12 hours for 6 - 13 year olds</a:t>
            </a:r>
            <a:endParaRPr lang="en-US"/>
          </a:p>
          <a:p>
            <a:pPr>
              <a:lnSpc>
                <a:spcPct val="150000"/>
              </a:lnSpc>
              <a:spcBef>
                <a:spcPts val="1000"/>
              </a:spcBef>
            </a:pPr>
            <a:endParaRPr lang="en-GB" dirty="0"/>
          </a:p>
          <a:p>
            <a:pPr marL="285750" indent="-285750">
              <a:lnSpc>
                <a:spcPct val="150000"/>
              </a:lnSpc>
              <a:spcBef>
                <a:spcPts val="1000"/>
              </a:spcBef>
              <a:buFont typeface="Arial"/>
              <a:buChar char="•"/>
            </a:pPr>
            <a:r>
              <a:rPr lang="en-GB" b="1" dirty="0">
                <a:solidFill>
                  <a:schemeClr val="accent1"/>
                </a:solidFill>
              </a:rPr>
              <a:t>Children who are tired have less ability to concentrate, focus and learn</a:t>
            </a:r>
            <a:endParaRPr lang="en-US"/>
          </a:p>
          <a:p>
            <a:pPr marL="285750" indent="-285750">
              <a:lnSpc>
                <a:spcPct val="150000"/>
              </a:lnSpc>
              <a:spcBef>
                <a:spcPts val="1000"/>
              </a:spcBef>
              <a:buFont typeface="Arial"/>
              <a:buChar char="•"/>
            </a:pPr>
            <a:endParaRPr lang="en-GB" dirty="0"/>
          </a:p>
          <a:p>
            <a:pPr marL="285750" indent="-285750">
              <a:lnSpc>
                <a:spcPct val="150000"/>
              </a:lnSpc>
              <a:spcBef>
                <a:spcPts val="1000"/>
              </a:spcBef>
              <a:buFont typeface="Arial"/>
              <a:buChar char="•"/>
            </a:pPr>
            <a:r>
              <a:rPr lang="en-GB" b="1" dirty="0">
                <a:solidFill>
                  <a:schemeClr val="accent1"/>
                </a:solidFill>
              </a:rPr>
              <a:t>When we sleep, learning moves from our short-term to long-term memory</a:t>
            </a:r>
            <a:endParaRPr lang="en-GB" dirty="0"/>
          </a:p>
        </p:txBody>
      </p:sp>
      <p:sp>
        <p:nvSpPr>
          <p:cNvPr id="4" name="Slide Number Placeholder 3"/>
          <p:cNvSpPr>
            <a:spLocks noGrp="1"/>
          </p:cNvSpPr>
          <p:nvPr>
            <p:ph type="sldNum" sz="quarter" idx="5"/>
          </p:nvPr>
        </p:nvSpPr>
        <p:spPr/>
        <p:txBody>
          <a:bodyPr/>
          <a:lstStyle/>
          <a:p>
            <a:fld id="{AB9BBA33-662D-4BC0-84DB-BC03D87BCCFE}" type="slidenum">
              <a:rPr lang="en-GB"/>
              <a:t>16</a:t>
            </a:fld>
            <a:endParaRPr lang="en-GB"/>
          </a:p>
        </p:txBody>
      </p:sp>
    </p:spTree>
    <p:extLst>
      <p:ext uri="{BB962C8B-B14F-4D97-AF65-F5344CB8AC3E}">
        <p14:creationId xmlns:p14="http://schemas.microsoft.com/office/powerpoint/2010/main" val="104153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8F4F58"/>
              </a:solidFill>
            </a:endParaRPr>
          </a:p>
          <a:p>
            <a:r>
              <a:rPr lang="en-US" dirty="0">
                <a:solidFill>
                  <a:srgbClr val="8F4F58"/>
                </a:solidFill>
                <a:ea typeface="Calibri"/>
                <a:cs typeface="Calibri"/>
              </a:rPr>
              <a:t>No chocolate bars or large bags of crisps in </a:t>
            </a:r>
            <a:r>
              <a:rPr lang="en-US" dirty="0" err="1">
                <a:solidFill>
                  <a:srgbClr val="8F4F58"/>
                </a:solidFill>
                <a:ea typeface="Calibri"/>
                <a:cs typeface="Calibri"/>
              </a:rPr>
              <a:t>childrens</a:t>
            </a:r>
            <a:r>
              <a:rPr lang="en-US" dirty="0">
                <a:solidFill>
                  <a:srgbClr val="8F4F58"/>
                </a:solidFill>
                <a:ea typeface="Calibri"/>
                <a:cs typeface="Calibri"/>
              </a:rPr>
              <a:t> lunch boxes </a:t>
            </a:r>
          </a:p>
          <a:p>
            <a:r>
              <a:rPr lang="en-US" dirty="0">
                <a:solidFill>
                  <a:srgbClr val="8F4F58"/>
                </a:solidFill>
                <a:ea typeface="Calibri"/>
                <a:cs typeface="Calibri"/>
              </a:rPr>
              <a:t>We would like the children to have balanced diet which has a positive effect on the </a:t>
            </a:r>
            <a:r>
              <a:rPr lang="en-US" dirty="0" err="1">
                <a:solidFill>
                  <a:srgbClr val="8F4F58"/>
                </a:solidFill>
                <a:ea typeface="Calibri"/>
                <a:cs typeface="Calibri"/>
              </a:rPr>
              <a:t>childrens</a:t>
            </a:r>
            <a:r>
              <a:rPr lang="en-US" dirty="0">
                <a:solidFill>
                  <a:srgbClr val="8F4F58"/>
                </a:solidFill>
                <a:ea typeface="Calibri"/>
                <a:cs typeface="Calibri"/>
              </a:rPr>
              <a:t> focus and working memory </a:t>
            </a:r>
          </a:p>
        </p:txBody>
      </p:sp>
      <p:sp>
        <p:nvSpPr>
          <p:cNvPr id="4" name="Slide Number Placeholder 3"/>
          <p:cNvSpPr>
            <a:spLocks noGrp="1"/>
          </p:cNvSpPr>
          <p:nvPr>
            <p:ph type="sldNum" sz="quarter" idx="5"/>
          </p:nvPr>
        </p:nvSpPr>
        <p:spPr/>
        <p:txBody>
          <a:bodyPr/>
          <a:lstStyle/>
          <a:p>
            <a:fld id="{AB9BBA33-662D-4BC0-84DB-BC03D87BCCFE}" type="slidenum">
              <a:rPr lang="en-GB"/>
              <a:t>17</a:t>
            </a:fld>
            <a:endParaRPr lang="en-GB"/>
          </a:p>
        </p:txBody>
      </p:sp>
    </p:spTree>
    <p:extLst>
      <p:ext uri="{BB962C8B-B14F-4D97-AF65-F5344CB8AC3E}">
        <p14:creationId xmlns:p14="http://schemas.microsoft.com/office/powerpoint/2010/main" val="1154471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help us keep children safe online by monitoring their use of social media, games, and apps, and by checking age appropriateness. </a:t>
            </a:r>
          </a:p>
          <a:p>
            <a:r>
              <a:rPr lang="en-US" dirty="0"/>
              <a:t>We will share updates, news, and photos on our school Facebook page and a new policy has been created that </a:t>
            </a:r>
            <a:r>
              <a:rPr lang="en-US" dirty="0" err="1"/>
              <a:t>childrens</a:t>
            </a:r>
            <a:r>
              <a:rPr lang="en-US" dirty="0"/>
              <a:t> faces will no longer be shown, only a side profile.</a:t>
            </a:r>
            <a:endParaRPr lang="en-US"/>
          </a:p>
          <a:p>
            <a:endParaRPr lang="en-US"/>
          </a:p>
          <a:p>
            <a:r>
              <a:rPr lang="en-US" dirty="0"/>
              <a:t>As parents, you play a key role in modelling positive online </a:t>
            </a:r>
            <a:r>
              <a:rPr lang="en-US" dirty="0" err="1"/>
              <a:t>behaviour</a:t>
            </a:r>
            <a:r>
              <a:rPr lang="en-US" dirty="0"/>
              <a:t>. Please remember that class WhatsApp groups are not the right place to raise concerns – do speak directly with school staff if you have any issues.</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AB9BBA33-662D-4BC0-84DB-BC03D87BCCFE}" type="slidenum">
              <a:rPr lang="en-GB"/>
              <a:t>18</a:t>
            </a:fld>
            <a:endParaRPr lang="en-GB"/>
          </a:p>
        </p:txBody>
      </p:sp>
    </p:spTree>
    <p:extLst>
      <p:ext uri="{BB962C8B-B14F-4D97-AF65-F5344CB8AC3E}">
        <p14:creationId xmlns:p14="http://schemas.microsoft.com/office/powerpoint/2010/main" val="3924491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95C89-2E28-4777-95B0-BA7EECAE3BA4}"/>
              </a:ext>
            </a:extLst>
          </p:cNvPr>
          <p:cNvSpPr>
            <a:spLocks noGrp="1"/>
          </p:cNvSpPr>
          <p:nvPr>
            <p:ph type="ctrTitle"/>
          </p:nvPr>
        </p:nvSpPr>
        <p:spPr>
          <a:xfrm>
            <a:off x="1709928" y="987552"/>
            <a:ext cx="8385048" cy="3081528"/>
          </a:xfr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59052321-4D71-4DA8-BD2C-DC22FC1525CB}"/>
              </a:ext>
            </a:extLst>
          </p:cNvPr>
          <p:cNvSpPr>
            <a:spLocks noGrp="1"/>
          </p:cNvSpPr>
          <p:nvPr>
            <p:ph type="subTitle" idx="1"/>
          </p:nvPr>
        </p:nvSpPr>
        <p:spPr>
          <a:xfrm>
            <a:off x="2905506" y="4480561"/>
            <a:ext cx="5993892" cy="1166495"/>
          </a:xfrm>
        </p:spPr>
        <p:txBody>
          <a:bodyPr>
            <a:normAutofit/>
          </a:bodyPr>
          <a:lstStyle>
            <a:lvl1pPr marL="0" indent="0" algn="ctr">
              <a:buNone/>
              <a:defRPr sz="1400" cap="all" spc="600" baseline="0"/>
            </a:lvl1pPr>
            <a:lvl2pPr marL="457200" indent="0" algn="ctr">
              <a:buNone/>
              <a:defRPr sz="1400"/>
            </a:lvl2pPr>
            <a:lvl3pPr marL="914400" indent="0" algn="ctr">
              <a:buNone/>
              <a:defRPr sz="1400"/>
            </a:lvl3pPr>
            <a:lvl4pPr marL="1371600" indent="0" algn="ctr">
              <a:buNone/>
              <a:defRPr sz="1400"/>
            </a:lvl4pPr>
            <a:lvl5pPr marL="1828800" indent="0" algn="ctr">
              <a:buNone/>
              <a:defRPr sz="1400"/>
            </a:lvl5pPr>
            <a:lvl6pPr marL="2286000" indent="0" algn="ctr">
              <a:buNone/>
              <a:defRPr sz="1400"/>
            </a:lvl6pPr>
            <a:lvl7pPr marL="2743200" indent="0" algn="ctr">
              <a:buNone/>
              <a:defRPr sz="1400"/>
            </a:lvl7pPr>
            <a:lvl8pPr marL="3200400" indent="0" algn="ctr">
              <a:buNone/>
              <a:defRPr sz="1400"/>
            </a:lvl8pPr>
            <a:lvl9pPr marL="3657600" indent="0" algn="ctr">
              <a:buNone/>
              <a:defRPr sz="1400"/>
            </a:lvl9pPr>
          </a:lstStyle>
          <a:p>
            <a:r>
              <a:rPr lang="en-US"/>
              <a:t>Click to edit Master subtitle style</a:t>
            </a:r>
          </a:p>
        </p:txBody>
      </p:sp>
      <p:sp>
        <p:nvSpPr>
          <p:cNvPr id="4" name="Date Placeholder 3">
            <a:extLst>
              <a:ext uri="{FF2B5EF4-FFF2-40B4-BE49-F238E27FC236}">
                <a16:creationId xmlns:a16="http://schemas.microsoft.com/office/drawing/2014/main" id="{B1D37183-71EA-4A92-8609-41ECB53F447E}"/>
              </a:ext>
            </a:extLst>
          </p:cNvPr>
          <p:cNvSpPr>
            <a:spLocks noGrp="1"/>
          </p:cNvSpPr>
          <p:nvPr>
            <p:ph type="dt" sz="half" idx="10"/>
          </p:nvPr>
        </p:nvSpPr>
        <p:spPr/>
        <p:txBody>
          <a:bodyPr/>
          <a:lstStyle/>
          <a:p>
            <a:fld id="{A068949A-688B-4AED-AA8E-F203BA3310F5}" type="datetimeFigureOut">
              <a:rPr lang="en-US" dirty="0"/>
              <a:t>9/13/2026</a:t>
            </a:fld>
            <a:endParaRPr lang="en-US"/>
          </a:p>
        </p:txBody>
      </p:sp>
      <p:sp>
        <p:nvSpPr>
          <p:cNvPr id="5" name="Footer Placeholder 4">
            <a:extLst>
              <a:ext uri="{FF2B5EF4-FFF2-40B4-BE49-F238E27FC236}">
                <a16:creationId xmlns:a16="http://schemas.microsoft.com/office/drawing/2014/main" id="{CA09F2E6-1ECC-4081-8EBF-C80C6C94A105}"/>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1C3FA67-CD72-4503-BA25-FEC880107BC4}"/>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656838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10C57B2A-1291-46F4-B4CC-8BAFDF935B56}" type="datetimeFigureOut">
              <a:rPr lang="en-US" dirty="0"/>
              <a:t>9/13/2026</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203994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F79BA-620F-4443-807B-BE44F36F98F1}"/>
              </a:ext>
            </a:extLst>
          </p:cNvPr>
          <p:cNvSpPr>
            <a:spLocks noGrp="1"/>
          </p:cNvSpPr>
          <p:nvPr>
            <p:ph type="title"/>
          </p:nvPr>
        </p:nvSpPr>
        <p:spPr>
          <a:xfrm>
            <a:off x="1069848" y="1709738"/>
            <a:ext cx="9430811" cy="2852737"/>
          </a:xfrm>
        </p:spPr>
        <p:txBody>
          <a:bodyPr anchor="b">
            <a:normAutofit/>
          </a:bodyPr>
          <a:lstStyle>
            <a:lvl1pPr>
              <a:defRPr sz="5400"/>
            </a:lvl1pPr>
          </a:lstStyle>
          <a:p>
            <a:r>
              <a:rPr lang="en-US"/>
              <a:t>Click to edit Master title style</a:t>
            </a:r>
          </a:p>
        </p:txBody>
      </p:sp>
      <p:sp>
        <p:nvSpPr>
          <p:cNvPr id="3" name="Text Placeholder 2">
            <a:extLst>
              <a:ext uri="{FF2B5EF4-FFF2-40B4-BE49-F238E27FC236}">
                <a16:creationId xmlns:a16="http://schemas.microsoft.com/office/drawing/2014/main" id="{30C9A625-6442-4047-B545-433C4451210A}"/>
              </a:ext>
            </a:extLst>
          </p:cNvPr>
          <p:cNvSpPr>
            <a:spLocks noGrp="1"/>
          </p:cNvSpPr>
          <p:nvPr>
            <p:ph type="body" idx="1"/>
          </p:nvPr>
        </p:nvSpPr>
        <p:spPr>
          <a:xfrm>
            <a:off x="1069848" y="4589463"/>
            <a:ext cx="9430811"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EAA30-3B1A-4BEA-9835-33D2072451F9}"/>
              </a:ext>
            </a:extLst>
          </p:cNvPr>
          <p:cNvSpPr>
            <a:spLocks noGrp="1"/>
          </p:cNvSpPr>
          <p:nvPr>
            <p:ph type="dt" sz="half" idx="10"/>
          </p:nvPr>
        </p:nvSpPr>
        <p:spPr/>
        <p:txBody>
          <a:bodyPr/>
          <a:lstStyle/>
          <a:p>
            <a:fld id="{2E76B3B4-A63D-42FA-B9D1-41D36384F384}" type="datetimeFigureOut">
              <a:rPr lang="en-US" dirty="0"/>
              <a:t>9/13/2026</a:t>
            </a:fld>
            <a:endParaRPr lang="en-US"/>
          </a:p>
        </p:txBody>
      </p:sp>
      <p:sp>
        <p:nvSpPr>
          <p:cNvPr id="5" name="Footer Placeholder 4">
            <a:extLst>
              <a:ext uri="{FF2B5EF4-FFF2-40B4-BE49-F238E27FC236}">
                <a16:creationId xmlns:a16="http://schemas.microsoft.com/office/drawing/2014/main" id="{BB256440-3149-446F-8105-485333B183A0}"/>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4E0FEDB1-D604-4E10-B334-5DB303498B12}"/>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685146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6E563-D552-439E-8DF5-45062D8754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136873-2DD5-456E-A3A9-FE408419E30D}"/>
              </a:ext>
            </a:extLst>
          </p:cNvPr>
          <p:cNvSpPr>
            <a:spLocks noGrp="1"/>
          </p:cNvSpPr>
          <p:nvPr>
            <p:ph sz="half" idx="1"/>
          </p:nvPr>
        </p:nvSpPr>
        <p:spPr>
          <a:xfrm>
            <a:off x="1069848" y="1825625"/>
            <a:ext cx="468405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6B04C-FB9E-4A9E-8892-4B5B702898B4}"/>
              </a:ext>
            </a:extLst>
          </p:cNvPr>
          <p:cNvSpPr>
            <a:spLocks noGrp="1"/>
          </p:cNvSpPr>
          <p:nvPr>
            <p:ph sz="half" idx="2"/>
          </p:nvPr>
        </p:nvSpPr>
        <p:spPr>
          <a:xfrm>
            <a:off x="6019802" y="1825625"/>
            <a:ext cx="468405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E2F0B4-0E86-473E-BC42-78D856A00C2E}"/>
              </a:ext>
            </a:extLst>
          </p:cNvPr>
          <p:cNvSpPr>
            <a:spLocks noGrp="1"/>
          </p:cNvSpPr>
          <p:nvPr>
            <p:ph type="dt" sz="half" idx="10"/>
          </p:nvPr>
        </p:nvSpPr>
        <p:spPr/>
        <p:txBody>
          <a:bodyPr/>
          <a:lstStyle/>
          <a:p>
            <a:fld id="{1BBF0803-F60A-46DD-B88E-307855619A34}" type="datetimeFigureOut">
              <a:rPr lang="en-US" dirty="0"/>
              <a:t>9/13/2026</a:t>
            </a:fld>
            <a:endParaRPr lang="en-US"/>
          </a:p>
        </p:txBody>
      </p:sp>
      <p:sp>
        <p:nvSpPr>
          <p:cNvPr id="6" name="Footer Placeholder 5">
            <a:extLst>
              <a:ext uri="{FF2B5EF4-FFF2-40B4-BE49-F238E27FC236}">
                <a16:creationId xmlns:a16="http://schemas.microsoft.com/office/drawing/2014/main" id="{782B9537-F43C-4042-B165-A00358F9E24F}"/>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EF9F52F-61F2-4FEE-8989-2FB400190C4C}"/>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1155265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32E5C-0B2D-4DB5-95F6-3C2C825DFE54}"/>
              </a:ext>
            </a:extLst>
          </p:cNvPr>
          <p:cNvSpPr>
            <a:spLocks noGrp="1"/>
          </p:cNvSpPr>
          <p:nvPr>
            <p:ph type="title"/>
          </p:nvPr>
        </p:nvSpPr>
        <p:spPr>
          <a:xfrm>
            <a:off x="839788" y="365125"/>
            <a:ext cx="989993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8F1C53-3F27-42E6-BE80-1DF57985741C}"/>
              </a:ext>
            </a:extLst>
          </p:cNvPr>
          <p:cNvSpPr>
            <a:spLocks noGrp="1"/>
          </p:cNvSpPr>
          <p:nvPr>
            <p:ph type="body" idx="1"/>
          </p:nvPr>
        </p:nvSpPr>
        <p:spPr>
          <a:xfrm>
            <a:off x="839789" y="1681163"/>
            <a:ext cx="4872132" cy="823912"/>
          </a:xfrm>
        </p:spPr>
        <p:txBody>
          <a:bodyPr anchor="b">
            <a:noAutofit/>
          </a:bodyPr>
          <a:lstStyle>
            <a:lvl1pPr marL="0" indent="0">
              <a:buNone/>
              <a:defRPr sz="1600" b="1" cap="all" spc="300"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8CC6CB-F028-4322-B54F-571203106F23}"/>
              </a:ext>
            </a:extLst>
          </p:cNvPr>
          <p:cNvSpPr>
            <a:spLocks noGrp="1"/>
          </p:cNvSpPr>
          <p:nvPr>
            <p:ph sz="half" idx="2"/>
          </p:nvPr>
        </p:nvSpPr>
        <p:spPr>
          <a:xfrm>
            <a:off x="839787" y="2510632"/>
            <a:ext cx="4872133" cy="3684588"/>
          </a:xfrm>
        </p:spPr>
        <p:txBody>
          <a:bodyPr/>
          <a:lstStyle>
            <a:lvl2pPr>
              <a:defRPr b="1"/>
            </a:lvl2pPr>
            <a:lvl3pPr>
              <a:defRPr b="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AD2CD7-554E-4EAA-BAF6-86ABB7E81D25}"/>
              </a:ext>
            </a:extLst>
          </p:cNvPr>
          <p:cNvSpPr>
            <a:spLocks noGrp="1"/>
          </p:cNvSpPr>
          <p:nvPr>
            <p:ph type="body" sz="quarter" idx="3"/>
          </p:nvPr>
        </p:nvSpPr>
        <p:spPr>
          <a:xfrm>
            <a:off x="5889809" y="1681163"/>
            <a:ext cx="4849909" cy="823912"/>
          </a:xfrm>
        </p:spPr>
        <p:txBody>
          <a:bodyPr anchor="b">
            <a:noAutofit/>
          </a:bodyPr>
          <a:lstStyle>
            <a:lvl1pPr marL="0" indent="0">
              <a:buNone/>
              <a:defRPr sz="1600" b="1" cap="all" spc="300" baseline="0"/>
            </a:lvl1pPr>
            <a:lvl2pPr marL="457200" indent="0">
              <a:buNone/>
              <a:defRPr sz="1600" b="1"/>
            </a:lvl2pPr>
            <a:lvl3pPr marL="914400" indent="0">
              <a:buNone/>
              <a:defRPr sz="16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82A2D6-379C-4D26-90AC-9F2F46DCE7F3}"/>
              </a:ext>
            </a:extLst>
          </p:cNvPr>
          <p:cNvSpPr>
            <a:spLocks noGrp="1"/>
          </p:cNvSpPr>
          <p:nvPr>
            <p:ph sz="quarter" idx="4"/>
          </p:nvPr>
        </p:nvSpPr>
        <p:spPr>
          <a:xfrm>
            <a:off x="5889810" y="2505075"/>
            <a:ext cx="4872134" cy="3684588"/>
          </a:xfrm>
        </p:spPr>
        <p:txBody>
          <a:bodyPr/>
          <a:lstStyle>
            <a:lvl2pPr>
              <a:defRPr b="1"/>
            </a:lvl2pPr>
            <a:lvl3pPr>
              <a:defRPr b="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EA0E4F3-8A65-4788-AE96-1FB2060F48D2}"/>
              </a:ext>
            </a:extLst>
          </p:cNvPr>
          <p:cNvSpPr>
            <a:spLocks noGrp="1"/>
          </p:cNvSpPr>
          <p:nvPr>
            <p:ph type="dt" sz="half" idx="10"/>
          </p:nvPr>
        </p:nvSpPr>
        <p:spPr/>
        <p:txBody>
          <a:bodyPr/>
          <a:lstStyle/>
          <a:p>
            <a:fld id="{583B4245-B7F0-48F5-9A59-408A637F0829}" type="datetimeFigureOut">
              <a:rPr lang="en-US" dirty="0"/>
              <a:t>9/13/2026</a:t>
            </a:fld>
            <a:endParaRPr lang="en-US"/>
          </a:p>
        </p:txBody>
      </p:sp>
      <p:sp>
        <p:nvSpPr>
          <p:cNvPr id="8" name="Footer Placeholder 7">
            <a:extLst>
              <a:ext uri="{FF2B5EF4-FFF2-40B4-BE49-F238E27FC236}">
                <a16:creationId xmlns:a16="http://schemas.microsoft.com/office/drawing/2014/main" id="{97522DA4-5EE1-440C-ADDE-D7B4F77B4E18}"/>
              </a:ext>
            </a:extLst>
          </p:cNvPr>
          <p:cNvSpPr>
            <a:spLocks noGrp="1"/>
          </p:cNvSpPr>
          <p:nvPr>
            <p:ph type="ftr" sz="quarter" idx="11"/>
          </p:nvPr>
        </p:nvSpPr>
        <p:spPr/>
        <p:txBody>
          <a:bodyPr/>
          <a:lstStyle/>
          <a:p>
            <a:r>
              <a:rPr lang="en-US"/>
              <a:t>
              </a:t>
            </a:r>
          </a:p>
        </p:txBody>
      </p:sp>
      <p:sp>
        <p:nvSpPr>
          <p:cNvPr id="9" name="Slide Number Placeholder 8">
            <a:extLst>
              <a:ext uri="{FF2B5EF4-FFF2-40B4-BE49-F238E27FC236}">
                <a16:creationId xmlns:a16="http://schemas.microsoft.com/office/drawing/2014/main" id="{D6BC291E-B8EF-4ED7-A04A-23426C220CF0}"/>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789109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CB818-E8D0-497B-9A7E-4F281D0DBCC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E82B9D-CD58-4C05-8A78-CB6E0E9D49DC}"/>
              </a:ext>
            </a:extLst>
          </p:cNvPr>
          <p:cNvSpPr>
            <a:spLocks noGrp="1"/>
          </p:cNvSpPr>
          <p:nvPr>
            <p:ph type="dt" sz="half" idx="10"/>
          </p:nvPr>
        </p:nvSpPr>
        <p:spPr/>
        <p:txBody>
          <a:bodyPr/>
          <a:lstStyle/>
          <a:p>
            <a:fld id="{C1A9FBFC-AFD0-49F7-9AAB-86AF5F4471C2}" type="datetimeFigureOut">
              <a:rPr lang="en-US" dirty="0"/>
              <a:t>9/13/2026</a:t>
            </a:fld>
            <a:endParaRPr lang="en-US"/>
          </a:p>
        </p:txBody>
      </p:sp>
      <p:sp>
        <p:nvSpPr>
          <p:cNvPr id="4" name="Footer Placeholder 3">
            <a:extLst>
              <a:ext uri="{FF2B5EF4-FFF2-40B4-BE49-F238E27FC236}">
                <a16:creationId xmlns:a16="http://schemas.microsoft.com/office/drawing/2014/main" id="{BADE60CD-D6F3-40A7-BB8B-FEC8E3156AFB}"/>
              </a:ext>
            </a:extLst>
          </p:cNvPr>
          <p:cNvSpPr>
            <a:spLocks noGrp="1"/>
          </p:cNvSpPr>
          <p:nvPr>
            <p:ph type="ftr" sz="quarter" idx="11"/>
          </p:nvPr>
        </p:nvSpPr>
        <p:spPr/>
        <p:txBody>
          <a:bodyPr/>
          <a:lstStyle/>
          <a:p>
            <a:r>
              <a:rPr lang="en-US"/>
              <a:t>
              </a:t>
            </a:r>
          </a:p>
        </p:txBody>
      </p:sp>
      <p:sp>
        <p:nvSpPr>
          <p:cNvPr id="5" name="Slide Number Placeholder 4">
            <a:extLst>
              <a:ext uri="{FF2B5EF4-FFF2-40B4-BE49-F238E27FC236}">
                <a16:creationId xmlns:a16="http://schemas.microsoft.com/office/drawing/2014/main" id="{7C02B832-C4FE-4F88-85EA-DDC16A82B9A9}"/>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22215204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75B2FC-801A-44A4-96BF-26A9E8B2A1C6}"/>
              </a:ext>
            </a:extLst>
          </p:cNvPr>
          <p:cNvSpPr>
            <a:spLocks noGrp="1"/>
          </p:cNvSpPr>
          <p:nvPr>
            <p:ph type="dt" sz="half" idx="10"/>
          </p:nvPr>
        </p:nvSpPr>
        <p:spPr/>
        <p:txBody>
          <a:bodyPr/>
          <a:lstStyle/>
          <a:p>
            <a:fld id="{46DAEFA3-A6B6-4916-BD87-2F7F0B6DE4AC}" type="datetimeFigureOut">
              <a:rPr lang="en-US" dirty="0"/>
              <a:t>9/13/2026</a:t>
            </a:fld>
            <a:endParaRPr lang="en-US"/>
          </a:p>
        </p:txBody>
      </p:sp>
      <p:sp>
        <p:nvSpPr>
          <p:cNvPr id="3" name="Footer Placeholder 2">
            <a:extLst>
              <a:ext uri="{FF2B5EF4-FFF2-40B4-BE49-F238E27FC236}">
                <a16:creationId xmlns:a16="http://schemas.microsoft.com/office/drawing/2014/main" id="{A8127F04-7E7E-485C-8B30-6B89E5A69F0A}"/>
              </a:ext>
            </a:extLst>
          </p:cNvPr>
          <p:cNvSpPr>
            <a:spLocks noGrp="1"/>
          </p:cNvSpPr>
          <p:nvPr>
            <p:ph type="ftr" sz="quarter" idx="11"/>
          </p:nvPr>
        </p:nvSpPr>
        <p:spPr/>
        <p:txBody>
          <a:bodyPr/>
          <a:lstStyle/>
          <a:p>
            <a:r>
              <a:rPr lang="en-US"/>
              <a:t>
              </a:t>
            </a:r>
          </a:p>
        </p:txBody>
      </p:sp>
      <p:sp>
        <p:nvSpPr>
          <p:cNvPr id="4" name="Slide Number Placeholder 3">
            <a:extLst>
              <a:ext uri="{FF2B5EF4-FFF2-40B4-BE49-F238E27FC236}">
                <a16:creationId xmlns:a16="http://schemas.microsoft.com/office/drawing/2014/main" id="{90933C81-AA74-4BCE-AA9E-56E5791D078C}"/>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2287029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D3CB-0541-46AD-B35E-0E0A1375E8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F8EFDE-1D7D-46B8-AB55-A3C02EDD1888}"/>
              </a:ext>
            </a:extLst>
          </p:cNvPr>
          <p:cNvSpPr>
            <a:spLocks noGrp="1"/>
          </p:cNvSpPr>
          <p:nvPr>
            <p:ph idx="1"/>
          </p:nvPr>
        </p:nvSpPr>
        <p:spPr>
          <a:xfrm>
            <a:off x="5183188" y="457201"/>
            <a:ext cx="5652153" cy="5403850"/>
          </a:xfrm>
        </p:spPr>
        <p:txBody>
          <a:bodyPr/>
          <a:lstStyle>
            <a:lvl1pPr>
              <a:defRPr sz="3200"/>
            </a:lvl1pPr>
            <a:lvl2pPr>
              <a:defRPr sz="2800" b="1"/>
            </a:lvl2pPr>
            <a:lvl3pPr>
              <a:defRPr sz="2400" b="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411D2F5-DB36-4943-8A14-96AFC48830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C07D4-6597-444C-9EFD-62021AE7618C}"/>
              </a:ext>
            </a:extLst>
          </p:cNvPr>
          <p:cNvSpPr>
            <a:spLocks noGrp="1"/>
          </p:cNvSpPr>
          <p:nvPr>
            <p:ph type="dt" sz="half" idx="10"/>
          </p:nvPr>
        </p:nvSpPr>
        <p:spPr/>
        <p:txBody>
          <a:bodyPr/>
          <a:lstStyle/>
          <a:p>
            <a:fld id="{3D928FE2-E902-4B86-B2C7-4AE6B54CDB70}" type="datetimeFigureOut">
              <a:rPr lang="en-US" dirty="0"/>
              <a:t>9/13/2026</a:t>
            </a:fld>
            <a:endParaRPr lang="en-US"/>
          </a:p>
        </p:txBody>
      </p:sp>
      <p:sp>
        <p:nvSpPr>
          <p:cNvPr id="6" name="Footer Placeholder 5">
            <a:extLst>
              <a:ext uri="{FF2B5EF4-FFF2-40B4-BE49-F238E27FC236}">
                <a16:creationId xmlns:a16="http://schemas.microsoft.com/office/drawing/2014/main" id="{712D0D2C-70E8-4A24-9727-BEAF10B17D6C}"/>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F0D9E0F6-7216-48A1-8BCA-770C6DE3875B}"/>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884600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BEBD-5F1A-4111-A7F2-1CE82C9A69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0517FB-4008-4F68-B193-482971BA720D}"/>
              </a:ext>
            </a:extLst>
          </p:cNvPr>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92606C5F-0885-458F-9B21-47E60171BF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886F2E-B752-4D78-8DC4-C96A1A00E670}"/>
              </a:ext>
            </a:extLst>
          </p:cNvPr>
          <p:cNvSpPr>
            <a:spLocks noGrp="1"/>
          </p:cNvSpPr>
          <p:nvPr>
            <p:ph type="dt" sz="half" idx="10"/>
          </p:nvPr>
        </p:nvSpPr>
        <p:spPr/>
        <p:txBody>
          <a:bodyPr/>
          <a:lstStyle/>
          <a:p>
            <a:fld id="{E8674E58-F253-4E0F-B41E-2DC0E51ABEA1}" type="datetimeFigureOut">
              <a:rPr lang="en-US" dirty="0"/>
              <a:t>9/13/2026</a:t>
            </a:fld>
            <a:endParaRPr lang="en-US"/>
          </a:p>
        </p:txBody>
      </p:sp>
      <p:sp>
        <p:nvSpPr>
          <p:cNvPr id="6" name="Footer Placeholder 5">
            <a:extLst>
              <a:ext uri="{FF2B5EF4-FFF2-40B4-BE49-F238E27FC236}">
                <a16:creationId xmlns:a16="http://schemas.microsoft.com/office/drawing/2014/main" id="{4FC37751-8BB8-4224-870A-A2953E76073F}"/>
              </a:ext>
            </a:extLst>
          </p:cNvPr>
          <p:cNvSpPr>
            <a:spLocks noGrp="1"/>
          </p:cNvSpPr>
          <p:nvPr>
            <p:ph type="ftr" sz="quarter" idx="11"/>
          </p:nvPr>
        </p:nvSpPr>
        <p:spPr/>
        <p:txBody>
          <a:bodyPr/>
          <a:lstStyle/>
          <a:p>
            <a:r>
              <a:rPr lang="en-US"/>
              <a:t>
              </a:t>
            </a:r>
          </a:p>
        </p:txBody>
      </p:sp>
      <p:sp>
        <p:nvSpPr>
          <p:cNvPr id="7" name="Slide Number Placeholder 6">
            <a:extLst>
              <a:ext uri="{FF2B5EF4-FFF2-40B4-BE49-F238E27FC236}">
                <a16:creationId xmlns:a16="http://schemas.microsoft.com/office/drawing/2014/main" id="{6242CE94-BD7E-44B3-9B5E-67D4BD317E99}"/>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704395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83CBE-1EA9-4E8B-A281-C50B792E55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2EB1A0-A59D-4CB9-BABB-C6BF1D2E9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6265B-940D-433C-AD76-2D6A42449307}"/>
              </a:ext>
            </a:extLst>
          </p:cNvPr>
          <p:cNvSpPr>
            <a:spLocks noGrp="1"/>
          </p:cNvSpPr>
          <p:nvPr>
            <p:ph type="dt" sz="half" idx="10"/>
          </p:nvPr>
        </p:nvSpPr>
        <p:spPr/>
        <p:txBody>
          <a:bodyPr/>
          <a:lstStyle/>
          <a:p>
            <a:fld id="{16F30231-6059-4AF0-B828-13FEB68C6E43}" type="datetimeFigureOut">
              <a:rPr lang="en-US" dirty="0"/>
              <a:t>9/13/2026</a:t>
            </a:fld>
            <a:endParaRPr lang="en-US"/>
          </a:p>
        </p:txBody>
      </p:sp>
      <p:sp>
        <p:nvSpPr>
          <p:cNvPr id="5" name="Footer Placeholder 4">
            <a:extLst>
              <a:ext uri="{FF2B5EF4-FFF2-40B4-BE49-F238E27FC236}">
                <a16:creationId xmlns:a16="http://schemas.microsoft.com/office/drawing/2014/main" id="{EDCAB98E-314F-45C4-9A64-AD3FAE0516D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58E49F32-B214-4A0C-8669-7FE4BA445965}"/>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26156443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DE4A6D-DAA1-4551-A093-3C36C1C8CF3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25FDA9-71CD-4B86-B291-BEBA43D8ED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D9F5B1-B635-4479-A426-B1D4066502DB}"/>
              </a:ext>
            </a:extLst>
          </p:cNvPr>
          <p:cNvSpPr>
            <a:spLocks noGrp="1"/>
          </p:cNvSpPr>
          <p:nvPr>
            <p:ph type="dt" sz="half" idx="10"/>
          </p:nvPr>
        </p:nvSpPr>
        <p:spPr/>
        <p:txBody>
          <a:bodyPr/>
          <a:lstStyle/>
          <a:p>
            <a:fld id="{5906E087-9EB9-42E7-B62A-9B8FE3556101}" type="datetimeFigureOut">
              <a:rPr lang="en-US" dirty="0"/>
              <a:t>9/13/2026</a:t>
            </a:fld>
            <a:endParaRPr lang="en-US"/>
          </a:p>
        </p:txBody>
      </p:sp>
      <p:sp>
        <p:nvSpPr>
          <p:cNvPr id="5" name="Footer Placeholder 4">
            <a:extLst>
              <a:ext uri="{FF2B5EF4-FFF2-40B4-BE49-F238E27FC236}">
                <a16:creationId xmlns:a16="http://schemas.microsoft.com/office/drawing/2014/main" id="{6B833098-8769-47C3-80B2-C2942F984D68}"/>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E5EA9297-65D4-45BE-BE6C-5531FC6A5E1E}"/>
              </a:ext>
            </a:extLst>
          </p:cNvPr>
          <p:cNvSpPr>
            <a:spLocks noGrp="1"/>
          </p:cNvSpPr>
          <p:nvPr>
            <p:ph type="sldNum" sz="quarter" idx="12"/>
          </p:nvPr>
        </p:nvSpPr>
        <p:spPr/>
        <p:txBody>
          <a:bodyPr/>
          <a:lstStyle/>
          <a:p>
            <a:fld id="{24578CCF-2EC4-44CB-A694-F6F6E59A3985}" type="slidenum">
              <a:rPr lang="en-US" dirty="0"/>
              <a:t>‹#›</a:t>
            </a:fld>
            <a:endParaRPr lang="en-US"/>
          </a:p>
        </p:txBody>
      </p:sp>
    </p:spTree>
    <p:extLst>
      <p:ext uri="{BB962C8B-B14F-4D97-AF65-F5344CB8AC3E}">
        <p14:creationId xmlns:p14="http://schemas.microsoft.com/office/powerpoint/2010/main" val="3858105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1AFD227-869A-489C-A9B5-3F0498DF3C0C}"/>
              </a:ext>
            </a:extLst>
          </p:cNvPr>
          <p:cNvGrpSpPr/>
          <p:nvPr/>
        </p:nvGrpSpPr>
        <p:grpSpPr>
          <a:xfrm>
            <a:off x="11096450" y="13394"/>
            <a:ext cx="494218" cy="6814823"/>
            <a:chOff x="11096450" y="13394"/>
            <a:chExt cx="494218" cy="6814823"/>
          </a:xfrm>
          <a:solidFill>
            <a:schemeClr val="bg2">
              <a:lumMod val="90000"/>
            </a:schemeClr>
          </a:solidFill>
        </p:grpSpPr>
        <p:sp>
          <p:nvSpPr>
            <p:cNvPr id="8" name="Freeform 8">
              <a:extLst>
                <a:ext uri="{FF2B5EF4-FFF2-40B4-BE49-F238E27FC236}">
                  <a16:creationId xmlns:a16="http://schemas.microsoft.com/office/drawing/2014/main" id="{62704B34-199B-4964-9C78-3AB9735915AA}"/>
                </a:ext>
              </a:extLst>
            </p:cNvPr>
            <p:cNvSpPr/>
            <p:nvPr/>
          </p:nvSpPr>
          <p:spPr bwMode="auto">
            <a:xfrm rot="5400000">
              <a:off x="11108009" y="6718576"/>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9" name="Freeform 10">
              <a:extLst>
                <a:ext uri="{FF2B5EF4-FFF2-40B4-BE49-F238E27FC236}">
                  <a16:creationId xmlns:a16="http://schemas.microsoft.com/office/drawing/2014/main" id="{8B1E8DB8-017D-454E-849F-EE5742849FD4}"/>
                </a:ext>
              </a:extLst>
            </p:cNvPr>
            <p:cNvSpPr/>
            <p:nvPr/>
          </p:nvSpPr>
          <p:spPr bwMode="auto">
            <a:xfrm rot="5400000">
              <a:off x="11475034" y="77813"/>
              <a:ext cx="138242" cy="88130"/>
            </a:xfrm>
            <a:custGeom>
              <a:avLst/>
              <a:gdLst/>
              <a:ahLst/>
              <a:cxnLst/>
              <a:rect l="0" t="0" r="r" b="b"/>
              <a:pathLst>
                <a:path w="42" h="29">
                  <a:moveTo>
                    <a:pt x="22" y="0"/>
                  </a:moveTo>
                  <a:cubicBezTo>
                    <a:pt x="42" y="7"/>
                    <a:pt x="28" y="29"/>
                    <a:pt x="14" y="25"/>
                  </a:cubicBezTo>
                  <a:cubicBezTo>
                    <a:pt x="0" y="18"/>
                    <a:pt x="8" y="1"/>
                    <a:pt x="22" y="0"/>
                  </a:cubicBezTo>
                  <a:close/>
                </a:path>
              </a:pathLst>
            </a:custGeom>
            <a:grpFill/>
            <a:ln>
              <a:noFill/>
            </a:ln>
          </p:spPr>
        </p:sp>
        <p:sp>
          <p:nvSpPr>
            <p:cNvPr id="10" name="Freeform 15">
              <a:extLst>
                <a:ext uri="{FF2B5EF4-FFF2-40B4-BE49-F238E27FC236}">
                  <a16:creationId xmlns:a16="http://schemas.microsoft.com/office/drawing/2014/main" id="{16D80E5D-5099-41C4-A80A-1B1538C382FC}"/>
                </a:ext>
              </a:extLst>
            </p:cNvPr>
            <p:cNvSpPr/>
            <p:nvPr/>
          </p:nvSpPr>
          <p:spPr bwMode="auto">
            <a:xfrm rot="5400000">
              <a:off x="11478964" y="592010"/>
              <a:ext cx="121406" cy="72626"/>
            </a:xfrm>
            <a:custGeom>
              <a:avLst/>
              <a:gdLst/>
              <a:ahLst/>
              <a:cxnLst/>
              <a:rect l="0" t="0" r="r" b="b"/>
              <a:pathLst>
                <a:path w="37" h="24">
                  <a:moveTo>
                    <a:pt x="16" y="0"/>
                  </a:moveTo>
                  <a:cubicBezTo>
                    <a:pt x="37" y="6"/>
                    <a:pt x="30" y="20"/>
                    <a:pt x="11" y="24"/>
                  </a:cubicBezTo>
                  <a:cubicBezTo>
                    <a:pt x="0" y="17"/>
                    <a:pt x="5" y="3"/>
                    <a:pt x="16" y="0"/>
                  </a:cubicBezTo>
                  <a:close/>
                </a:path>
              </a:pathLst>
            </a:custGeom>
            <a:grpFill/>
            <a:ln>
              <a:noFill/>
            </a:ln>
          </p:spPr>
        </p:sp>
        <p:sp>
          <p:nvSpPr>
            <p:cNvPr id="11" name="Freeform 18">
              <a:extLst>
                <a:ext uri="{FF2B5EF4-FFF2-40B4-BE49-F238E27FC236}">
                  <a16:creationId xmlns:a16="http://schemas.microsoft.com/office/drawing/2014/main" id="{947751E1-E2F4-467E-B547-3BD4BAB7F560}"/>
                </a:ext>
              </a:extLst>
            </p:cNvPr>
            <p:cNvSpPr/>
            <p:nvPr/>
          </p:nvSpPr>
          <p:spPr bwMode="auto">
            <a:xfrm rot="5400000">
              <a:off x="11482378" y="335267"/>
              <a:ext cx="138242" cy="78339"/>
            </a:xfrm>
            <a:custGeom>
              <a:avLst/>
              <a:gdLst/>
              <a:ahLst/>
              <a:cxnLst/>
              <a:rect l="0" t="0" r="r" b="b"/>
              <a:pathLst>
                <a:path w="42" h="26">
                  <a:moveTo>
                    <a:pt x="6" y="6"/>
                  </a:moveTo>
                  <a:cubicBezTo>
                    <a:pt x="25" y="0"/>
                    <a:pt x="42" y="17"/>
                    <a:pt x="21" y="26"/>
                  </a:cubicBezTo>
                  <a:cubicBezTo>
                    <a:pt x="9" y="26"/>
                    <a:pt x="0" y="16"/>
                    <a:pt x="6" y="6"/>
                  </a:cubicBezTo>
                  <a:close/>
                </a:path>
              </a:pathLst>
            </a:custGeom>
            <a:grpFill/>
            <a:ln>
              <a:noFill/>
            </a:ln>
          </p:spPr>
        </p:sp>
        <p:sp>
          <p:nvSpPr>
            <p:cNvPr id="12" name="Freeform 19">
              <a:extLst>
                <a:ext uri="{FF2B5EF4-FFF2-40B4-BE49-F238E27FC236}">
                  <a16:creationId xmlns:a16="http://schemas.microsoft.com/office/drawing/2014/main" id="{55D8869B-B701-4268-9856-876345C8AE3F}"/>
                </a:ext>
              </a:extLst>
            </p:cNvPr>
            <p:cNvSpPr/>
            <p:nvPr/>
          </p:nvSpPr>
          <p:spPr bwMode="auto">
            <a:xfrm rot="5400000">
              <a:off x="11407714" y="2021691"/>
              <a:ext cx="124951" cy="69362"/>
            </a:xfrm>
            <a:custGeom>
              <a:avLst/>
              <a:gdLst/>
              <a:ahLst/>
              <a:cxnLst/>
              <a:rect l="0" t="0" r="r" b="b"/>
              <a:pathLst>
                <a:path w="38" h="23">
                  <a:moveTo>
                    <a:pt x="16" y="0"/>
                  </a:moveTo>
                  <a:cubicBezTo>
                    <a:pt x="38" y="8"/>
                    <a:pt x="31" y="18"/>
                    <a:pt x="10" y="23"/>
                  </a:cubicBezTo>
                  <a:cubicBezTo>
                    <a:pt x="0" y="16"/>
                    <a:pt x="4" y="3"/>
                    <a:pt x="16" y="0"/>
                  </a:cubicBezTo>
                  <a:close/>
                </a:path>
              </a:pathLst>
            </a:custGeom>
            <a:grpFill/>
            <a:ln>
              <a:noFill/>
            </a:ln>
          </p:spPr>
        </p:sp>
        <p:sp>
          <p:nvSpPr>
            <p:cNvPr id="13" name="Freeform 20">
              <a:extLst>
                <a:ext uri="{FF2B5EF4-FFF2-40B4-BE49-F238E27FC236}">
                  <a16:creationId xmlns:a16="http://schemas.microsoft.com/office/drawing/2014/main" id="{A25CA59C-849F-4CE4-A9B0-293F98DE2C7C}"/>
                </a:ext>
              </a:extLst>
            </p:cNvPr>
            <p:cNvSpPr/>
            <p:nvPr/>
          </p:nvSpPr>
          <p:spPr bwMode="auto">
            <a:xfrm rot="5400000">
              <a:off x="11414629" y="2272420"/>
              <a:ext cx="128495" cy="78339"/>
            </a:xfrm>
            <a:custGeom>
              <a:avLst/>
              <a:gdLst/>
              <a:ahLst/>
              <a:cxnLst/>
              <a:rect l="0" t="0" r="r" b="b"/>
              <a:pathLst>
                <a:path w="39" h="26">
                  <a:moveTo>
                    <a:pt x="24" y="0"/>
                  </a:moveTo>
                  <a:cubicBezTo>
                    <a:pt x="39" y="3"/>
                    <a:pt x="36" y="26"/>
                    <a:pt x="20" y="26"/>
                  </a:cubicBezTo>
                  <a:cubicBezTo>
                    <a:pt x="0" y="18"/>
                    <a:pt x="3" y="3"/>
                    <a:pt x="24" y="0"/>
                  </a:cubicBezTo>
                  <a:close/>
                </a:path>
              </a:pathLst>
            </a:custGeom>
            <a:grpFill/>
            <a:ln>
              <a:noFill/>
            </a:ln>
          </p:spPr>
        </p:sp>
        <p:sp>
          <p:nvSpPr>
            <p:cNvPr id="14" name="Freeform 22">
              <a:extLst>
                <a:ext uri="{FF2B5EF4-FFF2-40B4-BE49-F238E27FC236}">
                  <a16:creationId xmlns:a16="http://schemas.microsoft.com/office/drawing/2014/main" id="{FE000DB1-AAA1-4BFF-8F14-53624C2F9E0B}"/>
                </a:ext>
              </a:extLst>
            </p:cNvPr>
            <p:cNvSpPr/>
            <p:nvPr/>
          </p:nvSpPr>
          <p:spPr bwMode="auto">
            <a:xfrm rot="5400000">
              <a:off x="11426398" y="1049544"/>
              <a:ext cx="150648" cy="99554"/>
            </a:xfrm>
            <a:custGeom>
              <a:avLst/>
              <a:gdLst/>
              <a:ahLst/>
              <a:cxnLst/>
              <a:rect l="0" t="0" r="r" b="b"/>
              <a:pathLst>
                <a:path w="46" h="33">
                  <a:moveTo>
                    <a:pt x="26" y="0"/>
                  </a:moveTo>
                  <a:cubicBezTo>
                    <a:pt x="29" y="0"/>
                    <a:pt x="46" y="16"/>
                    <a:pt x="38" y="22"/>
                  </a:cubicBezTo>
                  <a:cubicBezTo>
                    <a:pt x="16" y="33"/>
                    <a:pt x="0" y="5"/>
                    <a:pt x="26" y="0"/>
                  </a:cubicBezTo>
                  <a:close/>
                </a:path>
              </a:pathLst>
            </a:custGeom>
            <a:grpFill/>
            <a:ln>
              <a:noFill/>
            </a:ln>
          </p:spPr>
        </p:sp>
        <p:sp>
          <p:nvSpPr>
            <p:cNvPr id="15" name="Freeform 23">
              <a:extLst>
                <a:ext uri="{FF2B5EF4-FFF2-40B4-BE49-F238E27FC236}">
                  <a16:creationId xmlns:a16="http://schemas.microsoft.com/office/drawing/2014/main" id="{5EEFBC14-7E5B-47B2-B5E3-E90991F89191}"/>
                </a:ext>
              </a:extLst>
            </p:cNvPr>
            <p:cNvSpPr/>
            <p:nvPr/>
          </p:nvSpPr>
          <p:spPr bwMode="auto">
            <a:xfrm rot="5400000">
              <a:off x="11440085" y="836978"/>
              <a:ext cx="134697" cy="81603"/>
            </a:xfrm>
            <a:custGeom>
              <a:avLst/>
              <a:gdLst/>
              <a:ahLst/>
              <a:cxnLst/>
              <a:rect l="0" t="0" r="r" b="b"/>
              <a:pathLst>
                <a:path w="41" h="27">
                  <a:moveTo>
                    <a:pt x="19" y="0"/>
                  </a:moveTo>
                  <a:cubicBezTo>
                    <a:pt x="41" y="10"/>
                    <a:pt x="28" y="27"/>
                    <a:pt x="8" y="20"/>
                  </a:cubicBezTo>
                  <a:cubicBezTo>
                    <a:pt x="0" y="8"/>
                    <a:pt x="7" y="2"/>
                    <a:pt x="19" y="0"/>
                  </a:cubicBezTo>
                  <a:close/>
                </a:path>
              </a:pathLst>
            </a:custGeom>
            <a:grpFill/>
            <a:ln>
              <a:noFill/>
            </a:ln>
          </p:spPr>
        </p:sp>
        <p:sp>
          <p:nvSpPr>
            <p:cNvPr id="16" name="Freeform 26">
              <a:extLst>
                <a:ext uri="{FF2B5EF4-FFF2-40B4-BE49-F238E27FC236}">
                  <a16:creationId xmlns:a16="http://schemas.microsoft.com/office/drawing/2014/main" id="{00AFF6E4-A34A-4FD3-8C57-BB96114822D1}"/>
                </a:ext>
              </a:extLst>
            </p:cNvPr>
            <p:cNvSpPr/>
            <p:nvPr/>
          </p:nvSpPr>
          <p:spPr bwMode="auto">
            <a:xfrm rot="5400000">
              <a:off x="11427309" y="1320685"/>
              <a:ext cx="127608" cy="78339"/>
            </a:xfrm>
            <a:custGeom>
              <a:avLst/>
              <a:gdLst/>
              <a:ahLst/>
              <a:cxnLst/>
              <a:rect l="0" t="0" r="r" b="b"/>
              <a:pathLst>
                <a:path w="39" h="26">
                  <a:moveTo>
                    <a:pt x="24" y="0"/>
                  </a:moveTo>
                  <a:cubicBezTo>
                    <a:pt x="39" y="2"/>
                    <a:pt x="36" y="26"/>
                    <a:pt x="20" y="25"/>
                  </a:cubicBezTo>
                  <a:cubicBezTo>
                    <a:pt x="0" y="18"/>
                    <a:pt x="3" y="3"/>
                    <a:pt x="24" y="0"/>
                  </a:cubicBezTo>
                  <a:close/>
                </a:path>
              </a:pathLst>
            </a:custGeom>
            <a:grpFill/>
            <a:ln>
              <a:noFill/>
            </a:ln>
          </p:spPr>
        </p:sp>
        <p:sp>
          <p:nvSpPr>
            <p:cNvPr id="17" name="Freeform 27">
              <a:extLst>
                <a:ext uri="{FF2B5EF4-FFF2-40B4-BE49-F238E27FC236}">
                  <a16:creationId xmlns:a16="http://schemas.microsoft.com/office/drawing/2014/main" id="{C63A8474-C075-4441-A0B3-52286EA50093}"/>
                </a:ext>
              </a:extLst>
            </p:cNvPr>
            <p:cNvSpPr/>
            <p:nvPr/>
          </p:nvSpPr>
          <p:spPr bwMode="auto">
            <a:xfrm rot="5400000">
              <a:off x="11407470" y="1778440"/>
              <a:ext cx="131153" cy="93843"/>
            </a:xfrm>
            <a:custGeom>
              <a:avLst/>
              <a:gdLst/>
              <a:ahLst/>
              <a:cxnLst/>
              <a:rect l="0" t="0" r="r" b="b"/>
              <a:pathLst>
                <a:path w="40" h="31">
                  <a:moveTo>
                    <a:pt x="22" y="0"/>
                  </a:moveTo>
                  <a:cubicBezTo>
                    <a:pt x="39" y="3"/>
                    <a:pt x="40" y="31"/>
                    <a:pt x="16" y="25"/>
                  </a:cubicBezTo>
                  <a:cubicBezTo>
                    <a:pt x="0" y="7"/>
                    <a:pt x="13" y="4"/>
                    <a:pt x="22" y="0"/>
                  </a:cubicBezTo>
                  <a:close/>
                </a:path>
              </a:pathLst>
            </a:custGeom>
            <a:grpFill/>
            <a:ln>
              <a:noFill/>
            </a:ln>
          </p:spPr>
        </p:sp>
        <p:sp>
          <p:nvSpPr>
            <p:cNvPr id="18" name="Freeform 28">
              <a:extLst>
                <a:ext uri="{FF2B5EF4-FFF2-40B4-BE49-F238E27FC236}">
                  <a16:creationId xmlns:a16="http://schemas.microsoft.com/office/drawing/2014/main" id="{35DA4698-A2ED-4512-8887-F12D3F14372A}"/>
                </a:ext>
              </a:extLst>
            </p:cNvPr>
            <p:cNvSpPr/>
            <p:nvPr/>
          </p:nvSpPr>
          <p:spPr bwMode="auto">
            <a:xfrm rot="5400000">
              <a:off x="11404869" y="1535195"/>
              <a:ext cx="127608" cy="69362"/>
            </a:xfrm>
            <a:custGeom>
              <a:avLst/>
              <a:gdLst/>
              <a:ahLst/>
              <a:cxnLst/>
              <a:rect l="0" t="0" r="r" b="b"/>
              <a:pathLst>
                <a:path w="39" h="23">
                  <a:moveTo>
                    <a:pt x="16" y="0"/>
                  </a:moveTo>
                  <a:cubicBezTo>
                    <a:pt x="39" y="7"/>
                    <a:pt x="31" y="17"/>
                    <a:pt x="11" y="23"/>
                  </a:cubicBezTo>
                  <a:cubicBezTo>
                    <a:pt x="0" y="16"/>
                    <a:pt x="4" y="2"/>
                    <a:pt x="16" y="0"/>
                  </a:cubicBezTo>
                  <a:close/>
                </a:path>
              </a:pathLst>
            </a:custGeom>
            <a:grpFill/>
            <a:ln>
              <a:noFill/>
            </a:ln>
          </p:spPr>
        </p:sp>
        <p:sp>
          <p:nvSpPr>
            <p:cNvPr id="19" name="Freeform 30">
              <a:extLst>
                <a:ext uri="{FF2B5EF4-FFF2-40B4-BE49-F238E27FC236}">
                  <a16:creationId xmlns:a16="http://schemas.microsoft.com/office/drawing/2014/main" id="{3358E118-D590-4E50-B21C-6CDAA1CCAFCB}"/>
                </a:ext>
              </a:extLst>
            </p:cNvPr>
            <p:cNvSpPr/>
            <p:nvPr/>
          </p:nvSpPr>
          <p:spPr bwMode="auto">
            <a:xfrm rot="5400000">
              <a:off x="11480119" y="1078297"/>
              <a:ext cx="9748" cy="5712"/>
            </a:xfrm>
            <a:custGeom>
              <a:avLst/>
              <a:gdLst/>
              <a:ahLst/>
              <a:cxnLst/>
              <a:rect l="0" t="0" r="r" b="b"/>
              <a:pathLst>
                <a:path w="3" h="2">
                  <a:moveTo>
                    <a:pt x="1" y="0"/>
                  </a:moveTo>
                  <a:cubicBezTo>
                    <a:pt x="2" y="1"/>
                    <a:pt x="3" y="2"/>
                    <a:pt x="2" y="2"/>
                  </a:cubicBezTo>
                  <a:cubicBezTo>
                    <a:pt x="1" y="2"/>
                    <a:pt x="0" y="1"/>
                    <a:pt x="1" y="0"/>
                  </a:cubicBezTo>
                  <a:close/>
                </a:path>
              </a:pathLst>
            </a:custGeom>
            <a:grpFill/>
            <a:ln>
              <a:noFill/>
            </a:ln>
          </p:spPr>
        </p:sp>
        <p:sp>
          <p:nvSpPr>
            <p:cNvPr id="20" name="Freeform 43">
              <a:extLst>
                <a:ext uri="{FF2B5EF4-FFF2-40B4-BE49-F238E27FC236}">
                  <a16:creationId xmlns:a16="http://schemas.microsoft.com/office/drawing/2014/main" id="{F1EE889E-60FF-423F-ADCB-6CBEE853A040}"/>
                </a:ext>
              </a:extLst>
            </p:cNvPr>
            <p:cNvSpPr/>
            <p:nvPr/>
          </p:nvSpPr>
          <p:spPr bwMode="auto">
            <a:xfrm rot="5400000">
              <a:off x="11194111" y="860614"/>
              <a:ext cx="143559" cy="75075"/>
            </a:xfrm>
            <a:custGeom>
              <a:avLst/>
              <a:gdLst/>
              <a:ahLst/>
              <a:cxnLst/>
              <a:rect l="0" t="0" r="r" b="b"/>
              <a:pathLst>
                <a:path w="44" h="25">
                  <a:moveTo>
                    <a:pt x="28" y="0"/>
                  </a:moveTo>
                  <a:cubicBezTo>
                    <a:pt x="44" y="2"/>
                    <a:pt x="38" y="22"/>
                    <a:pt x="25" y="25"/>
                  </a:cubicBezTo>
                  <a:cubicBezTo>
                    <a:pt x="0" y="25"/>
                    <a:pt x="9" y="5"/>
                    <a:pt x="28" y="0"/>
                  </a:cubicBezTo>
                  <a:close/>
                </a:path>
              </a:pathLst>
            </a:custGeom>
            <a:grpFill/>
            <a:ln>
              <a:noFill/>
            </a:ln>
          </p:spPr>
        </p:sp>
        <p:sp>
          <p:nvSpPr>
            <p:cNvPr id="21" name="Freeform 51">
              <a:extLst>
                <a:ext uri="{FF2B5EF4-FFF2-40B4-BE49-F238E27FC236}">
                  <a16:creationId xmlns:a16="http://schemas.microsoft.com/office/drawing/2014/main" id="{A4AA0634-0A7C-4A35-8EB7-775200F129FD}"/>
                </a:ext>
              </a:extLst>
            </p:cNvPr>
            <p:cNvSpPr/>
            <p:nvPr/>
          </p:nvSpPr>
          <p:spPr bwMode="auto">
            <a:xfrm rot="5400000">
              <a:off x="11167080" y="1015030"/>
              <a:ext cx="115202" cy="90579"/>
            </a:xfrm>
            <a:custGeom>
              <a:avLst/>
              <a:gdLst/>
              <a:ahLst/>
              <a:cxnLst/>
              <a:rect l="0" t="0" r="r" b="b"/>
              <a:pathLst>
                <a:path w="35" h="30">
                  <a:moveTo>
                    <a:pt x="19" y="0"/>
                  </a:moveTo>
                  <a:cubicBezTo>
                    <a:pt x="26" y="0"/>
                    <a:pt x="35" y="8"/>
                    <a:pt x="33" y="15"/>
                  </a:cubicBezTo>
                  <a:cubicBezTo>
                    <a:pt x="30" y="12"/>
                    <a:pt x="27" y="17"/>
                    <a:pt x="25" y="19"/>
                  </a:cubicBezTo>
                  <a:cubicBezTo>
                    <a:pt x="7" y="30"/>
                    <a:pt x="0" y="5"/>
                    <a:pt x="19" y="0"/>
                  </a:cubicBezTo>
                  <a:close/>
                </a:path>
              </a:pathLst>
            </a:custGeom>
            <a:grpFill/>
            <a:ln>
              <a:noFill/>
            </a:ln>
          </p:spPr>
        </p:sp>
        <p:sp>
          <p:nvSpPr>
            <p:cNvPr id="22" name="Freeform 52">
              <a:extLst>
                <a:ext uri="{FF2B5EF4-FFF2-40B4-BE49-F238E27FC236}">
                  <a16:creationId xmlns:a16="http://schemas.microsoft.com/office/drawing/2014/main" id="{EBA21558-CAC3-445C-8882-5D4A0C6D2A0E}"/>
                </a:ext>
              </a:extLst>
            </p:cNvPr>
            <p:cNvSpPr/>
            <p:nvPr/>
          </p:nvSpPr>
          <p:spPr bwMode="auto">
            <a:xfrm rot="5400000">
              <a:off x="11164085" y="450599"/>
              <a:ext cx="118747" cy="81603"/>
            </a:xfrm>
            <a:custGeom>
              <a:avLst/>
              <a:gdLst/>
              <a:ahLst/>
              <a:cxnLst/>
              <a:rect l="0" t="0" r="r" b="b"/>
              <a:pathLst>
                <a:path w="36" h="27">
                  <a:moveTo>
                    <a:pt x="21" y="0"/>
                  </a:moveTo>
                  <a:cubicBezTo>
                    <a:pt x="33" y="3"/>
                    <a:pt x="36" y="23"/>
                    <a:pt x="22" y="27"/>
                  </a:cubicBezTo>
                  <a:cubicBezTo>
                    <a:pt x="3" y="25"/>
                    <a:pt x="0" y="1"/>
                    <a:pt x="21" y="0"/>
                  </a:cubicBezTo>
                  <a:close/>
                </a:path>
              </a:pathLst>
            </a:custGeom>
            <a:grpFill/>
            <a:ln>
              <a:noFill/>
            </a:ln>
          </p:spPr>
        </p:sp>
        <p:sp>
          <p:nvSpPr>
            <p:cNvPr id="23" name="Freeform 53">
              <a:extLst>
                <a:ext uri="{FF2B5EF4-FFF2-40B4-BE49-F238E27FC236}">
                  <a16:creationId xmlns:a16="http://schemas.microsoft.com/office/drawing/2014/main" id="{2E9415F1-5D31-4C25-9E26-203EEF500877}"/>
                </a:ext>
              </a:extLst>
            </p:cNvPr>
            <p:cNvSpPr/>
            <p:nvPr/>
          </p:nvSpPr>
          <p:spPr bwMode="auto">
            <a:xfrm rot="5400000">
              <a:off x="11155166" y="1253803"/>
              <a:ext cx="127608" cy="79154"/>
            </a:xfrm>
            <a:custGeom>
              <a:avLst/>
              <a:gdLst/>
              <a:ahLst/>
              <a:cxnLst/>
              <a:rect l="0" t="0" r="r" b="b"/>
              <a:pathLst>
                <a:path w="39" h="26">
                  <a:moveTo>
                    <a:pt x="24" y="0"/>
                  </a:moveTo>
                  <a:cubicBezTo>
                    <a:pt x="39" y="3"/>
                    <a:pt x="36" y="26"/>
                    <a:pt x="20" y="26"/>
                  </a:cubicBezTo>
                  <a:cubicBezTo>
                    <a:pt x="0" y="18"/>
                    <a:pt x="3" y="3"/>
                    <a:pt x="24" y="0"/>
                  </a:cubicBezTo>
                  <a:close/>
                </a:path>
              </a:pathLst>
            </a:custGeom>
            <a:grpFill/>
            <a:ln>
              <a:noFill/>
            </a:ln>
          </p:spPr>
        </p:sp>
        <p:sp>
          <p:nvSpPr>
            <p:cNvPr id="24" name="Freeform 54">
              <a:extLst>
                <a:ext uri="{FF2B5EF4-FFF2-40B4-BE49-F238E27FC236}">
                  <a16:creationId xmlns:a16="http://schemas.microsoft.com/office/drawing/2014/main" id="{622FC1F6-879A-45BA-8752-08020C39CE29}"/>
                </a:ext>
              </a:extLst>
            </p:cNvPr>
            <p:cNvSpPr/>
            <p:nvPr/>
          </p:nvSpPr>
          <p:spPr bwMode="auto">
            <a:xfrm rot="5400000">
              <a:off x="11141013" y="614227"/>
              <a:ext cx="134697" cy="105266"/>
            </a:xfrm>
            <a:custGeom>
              <a:avLst/>
              <a:gdLst/>
              <a:ahLst/>
              <a:cxnLst/>
              <a:rect l="0" t="0" r="r" b="b"/>
              <a:pathLst>
                <a:path w="41" h="35">
                  <a:moveTo>
                    <a:pt x="28" y="2"/>
                  </a:moveTo>
                  <a:cubicBezTo>
                    <a:pt x="37" y="0"/>
                    <a:pt x="41" y="13"/>
                    <a:pt x="40" y="21"/>
                  </a:cubicBezTo>
                  <a:cubicBezTo>
                    <a:pt x="22" y="35"/>
                    <a:pt x="0" y="10"/>
                    <a:pt x="28" y="2"/>
                  </a:cubicBezTo>
                  <a:close/>
                </a:path>
              </a:pathLst>
            </a:custGeom>
            <a:grpFill/>
            <a:ln>
              <a:noFill/>
            </a:ln>
          </p:spPr>
        </p:sp>
        <p:sp>
          <p:nvSpPr>
            <p:cNvPr id="25" name="Freeform 55">
              <a:extLst>
                <a:ext uri="{FF2B5EF4-FFF2-40B4-BE49-F238E27FC236}">
                  <a16:creationId xmlns:a16="http://schemas.microsoft.com/office/drawing/2014/main" id="{BA09826C-58E2-48C5-9666-333326C2CA44}"/>
                </a:ext>
              </a:extLst>
            </p:cNvPr>
            <p:cNvSpPr/>
            <p:nvPr/>
          </p:nvSpPr>
          <p:spPr bwMode="auto">
            <a:xfrm rot="5400000">
              <a:off x="11155026" y="1463404"/>
              <a:ext cx="131153" cy="69362"/>
            </a:xfrm>
            <a:custGeom>
              <a:avLst/>
              <a:gdLst/>
              <a:ahLst/>
              <a:cxnLst/>
              <a:rect l="0" t="0" r="r" b="b"/>
              <a:pathLst>
                <a:path w="40" h="23">
                  <a:moveTo>
                    <a:pt x="24" y="0"/>
                  </a:moveTo>
                  <a:cubicBezTo>
                    <a:pt x="40" y="0"/>
                    <a:pt x="38" y="20"/>
                    <a:pt x="25" y="23"/>
                  </a:cubicBezTo>
                  <a:cubicBezTo>
                    <a:pt x="0" y="22"/>
                    <a:pt x="6" y="3"/>
                    <a:pt x="24" y="0"/>
                  </a:cubicBezTo>
                  <a:close/>
                </a:path>
              </a:pathLst>
            </a:custGeom>
            <a:grpFill/>
            <a:ln>
              <a:noFill/>
            </a:ln>
          </p:spPr>
        </p:sp>
        <p:sp>
          <p:nvSpPr>
            <p:cNvPr id="26" name="Freeform 56">
              <a:extLst>
                <a:ext uri="{FF2B5EF4-FFF2-40B4-BE49-F238E27FC236}">
                  <a16:creationId xmlns:a16="http://schemas.microsoft.com/office/drawing/2014/main" id="{A6D3555F-4EA1-4EA7-9D08-2D75CE51927B}"/>
                </a:ext>
              </a:extLst>
            </p:cNvPr>
            <p:cNvSpPr/>
            <p:nvPr/>
          </p:nvSpPr>
          <p:spPr bwMode="auto">
            <a:xfrm rot="5400000">
              <a:off x="11101585" y="2335317"/>
              <a:ext cx="128495" cy="72626"/>
            </a:xfrm>
            <a:custGeom>
              <a:avLst/>
              <a:gdLst/>
              <a:ahLst/>
              <a:cxnLst/>
              <a:rect l="0" t="0" r="r" b="b"/>
              <a:pathLst>
                <a:path w="39" h="24">
                  <a:moveTo>
                    <a:pt x="21" y="0"/>
                  </a:moveTo>
                  <a:cubicBezTo>
                    <a:pt x="37" y="0"/>
                    <a:pt x="39" y="23"/>
                    <a:pt x="22" y="24"/>
                  </a:cubicBezTo>
                  <a:cubicBezTo>
                    <a:pt x="7" y="22"/>
                    <a:pt x="0" y="5"/>
                    <a:pt x="21" y="0"/>
                  </a:cubicBezTo>
                  <a:close/>
                </a:path>
              </a:pathLst>
            </a:custGeom>
            <a:grpFill/>
            <a:ln>
              <a:noFill/>
            </a:ln>
          </p:spPr>
        </p:sp>
        <p:sp>
          <p:nvSpPr>
            <p:cNvPr id="27" name="Freeform 57">
              <a:extLst>
                <a:ext uri="{FF2B5EF4-FFF2-40B4-BE49-F238E27FC236}">
                  <a16:creationId xmlns:a16="http://schemas.microsoft.com/office/drawing/2014/main" id="{60FA20E8-EDAA-4310-B870-97807901AC18}"/>
                </a:ext>
              </a:extLst>
            </p:cNvPr>
            <p:cNvSpPr/>
            <p:nvPr/>
          </p:nvSpPr>
          <p:spPr bwMode="auto">
            <a:xfrm rot="5400000">
              <a:off x="11141175" y="1673149"/>
              <a:ext cx="140901" cy="93843"/>
            </a:xfrm>
            <a:custGeom>
              <a:avLst/>
              <a:gdLst/>
              <a:ahLst/>
              <a:cxnLst/>
              <a:rect l="0" t="0" r="r" b="b"/>
              <a:pathLst>
                <a:path w="43" h="31">
                  <a:moveTo>
                    <a:pt x="27" y="3"/>
                  </a:moveTo>
                  <a:cubicBezTo>
                    <a:pt x="35" y="0"/>
                    <a:pt x="43" y="17"/>
                    <a:pt x="40" y="23"/>
                  </a:cubicBezTo>
                  <a:cubicBezTo>
                    <a:pt x="21" y="31"/>
                    <a:pt x="0" y="15"/>
                    <a:pt x="27" y="3"/>
                  </a:cubicBezTo>
                  <a:close/>
                </a:path>
              </a:pathLst>
            </a:custGeom>
            <a:grpFill/>
            <a:ln>
              <a:noFill/>
            </a:ln>
          </p:spPr>
        </p:sp>
        <p:sp>
          <p:nvSpPr>
            <p:cNvPr id="28" name="Freeform 59">
              <a:extLst>
                <a:ext uri="{FF2B5EF4-FFF2-40B4-BE49-F238E27FC236}">
                  <a16:creationId xmlns:a16="http://schemas.microsoft.com/office/drawing/2014/main" id="{F5552AA2-C2AB-4D59-B6EF-E8E5EE110E52}"/>
                </a:ext>
              </a:extLst>
            </p:cNvPr>
            <p:cNvSpPr/>
            <p:nvPr/>
          </p:nvSpPr>
          <p:spPr bwMode="auto">
            <a:xfrm rot="5400000">
              <a:off x="11120625" y="255502"/>
              <a:ext cx="124063" cy="78339"/>
            </a:xfrm>
            <a:custGeom>
              <a:avLst/>
              <a:gdLst/>
              <a:ahLst/>
              <a:cxnLst/>
              <a:rect l="0" t="0" r="r" b="b"/>
              <a:pathLst>
                <a:path w="38" h="26">
                  <a:moveTo>
                    <a:pt x="22" y="0"/>
                  </a:moveTo>
                  <a:cubicBezTo>
                    <a:pt x="38" y="3"/>
                    <a:pt x="33" y="25"/>
                    <a:pt x="18" y="26"/>
                  </a:cubicBezTo>
                  <a:cubicBezTo>
                    <a:pt x="0" y="20"/>
                    <a:pt x="6" y="3"/>
                    <a:pt x="22" y="0"/>
                  </a:cubicBezTo>
                  <a:close/>
                </a:path>
              </a:pathLst>
            </a:custGeom>
            <a:grpFill/>
            <a:ln>
              <a:noFill/>
            </a:ln>
          </p:spPr>
        </p:sp>
        <p:sp>
          <p:nvSpPr>
            <p:cNvPr id="29" name="Freeform 60">
              <a:extLst>
                <a:ext uri="{FF2B5EF4-FFF2-40B4-BE49-F238E27FC236}">
                  <a16:creationId xmlns:a16="http://schemas.microsoft.com/office/drawing/2014/main" id="{0BA267D0-8F6B-4803-B948-70E29B4587EB}"/>
                </a:ext>
              </a:extLst>
            </p:cNvPr>
            <p:cNvSpPr/>
            <p:nvPr/>
          </p:nvSpPr>
          <p:spPr bwMode="auto">
            <a:xfrm rot="5400000">
              <a:off x="11115856" y="1902943"/>
              <a:ext cx="131153" cy="69362"/>
            </a:xfrm>
            <a:custGeom>
              <a:avLst/>
              <a:gdLst/>
              <a:ahLst/>
              <a:cxnLst/>
              <a:rect l="0" t="0" r="r" b="b"/>
              <a:pathLst>
                <a:path w="40" h="23">
                  <a:moveTo>
                    <a:pt x="24" y="0"/>
                  </a:moveTo>
                  <a:cubicBezTo>
                    <a:pt x="40" y="0"/>
                    <a:pt x="38" y="20"/>
                    <a:pt x="25" y="23"/>
                  </a:cubicBezTo>
                  <a:cubicBezTo>
                    <a:pt x="0" y="22"/>
                    <a:pt x="6" y="4"/>
                    <a:pt x="24" y="0"/>
                  </a:cubicBezTo>
                  <a:close/>
                </a:path>
              </a:pathLst>
            </a:custGeom>
            <a:grpFill/>
            <a:ln>
              <a:noFill/>
            </a:ln>
          </p:spPr>
        </p:sp>
        <p:sp>
          <p:nvSpPr>
            <p:cNvPr id="30" name="Freeform 61">
              <a:extLst>
                <a:ext uri="{FF2B5EF4-FFF2-40B4-BE49-F238E27FC236}">
                  <a16:creationId xmlns:a16="http://schemas.microsoft.com/office/drawing/2014/main" id="{86E372A3-B9F4-4FEE-8B96-D9AD879E214E}"/>
                </a:ext>
              </a:extLst>
            </p:cNvPr>
            <p:cNvSpPr/>
            <p:nvPr/>
          </p:nvSpPr>
          <p:spPr bwMode="auto">
            <a:xfrm rot="5400000">
              <a:off x="11082153" y="2137303"/>
              <a:ext cx="137356" cy="99554"/>
            </a:xfrm>
            <a:custGeom>
              <a:avLst/>
              <a:gdLst/>
              <a:ahLst/>
              <a:cxnLst/>
              <a:rect l="0" t="0" r="r" b="b"/>
              <a:pathLst>
                <a:path w="42" h="33">
                  <a:moveTo>
                    <a:pt x="25" y="1"/>
                  </a:moveTo>
                  <a:cubicBezTo>
                    <a:pt x="42" y="14"/>
                    <a:pt x="15" y="33"/>
                    <a:pt x="4" y="19"/>
                  </a:cubicBezTo>
                  <a:cubicBezTo>
                    <a:pt x="0" y="5"/>
                    <a:pt x="16" y="0"/>
                    <a:pt x="25" y="1"/>
                  </a:cubicBezTo>
                  <a:close/>
                </a:path>
              </a:pathLst>
            </a:custGeom>
            <a:grpFill/>
            <a:ln>
              <a:noFill/>
            </a:ln>
          </p:spPr>
        </p:sp>
        <p:sp>
          <p:nvSpPr>
            <p:cNvPr id="31" name="Freeform 5">
              <a:extLst>
                <a:ext uri="{FF2B5EF4-FFF2-40B4-BE49-F238E27FC236}">
                  <a16:creationId xmlns:a16="http://schemas.microsoft.com/office/drawing/2014/main" id="{FF0C4564-5DA6-4224-A8B7-85CE1323DE8F}"/>
                </a:ext>
              </a:extLst>
            </p:cNvPr>
            <p:cNvSpPr/>
            <p:nvPr/>
          </p:nvSpPr>
          <p:spPr bwMode="auto">
            <a:xfrm rot="5400000">
              <a:off x="11410824" y="2818299"/>
              <a:ext cx="121406" cy="81603"/>
            </a:xfrm>
            <a:custGeom>
              <a:avLst/>
              <a:gdLst/>
              <a:ahLst/>
              <a:cxnLst/>
              <a:rect l="0" t="0" r="r" b="b"/>
              <a:pathLst>
                <a:path w="37" h="27">
                  <a:moveTo>
                    <a:pt x="20" y="1"/>
                  </a:moveTo>
                  <a:cubicBezTo>
                    <a:pt x="31" y="1"/>
                    <a:pt x="37" y="24"/>
                    <a:pt x="22" y="27"/>
                  </a:cubicBezTo>
                  <a:cubicBezTo>
                    <a:pt x="2" y="27"/>
                    <a:pt x="0" y="0"/>
                    <a:pt x="20" y="1"/>
                  </a:cubicBezTo>
                  <a:close/>
                </a:path>
              </a:pathLst>
            </a:custGeom>
            <a:grpFill/>
            <a:ln>
              <a:noFill/>
            </a:ln>
          </p:spPr>
        </p:sp>
        <p:sp>
          <p:nvSpPr>
            <p:cNvPr id="32" name="Freeform 6">
              <a:extLst>
                <a:ext uri="{FF2B5EF4-FFF2-40B4-BE49-F238E27FC236}">
                  <a16:creationId xmlns:a16="http://schemas.microsoft.com/office/drawing/2014/main" id="{19F31D0D-C43D-4BB0-A13C-9524B84117D4}"/>
                </a:ext>
              </a:extLst>
            </p:cNvPr>
            <p:cNvSpPr/>
            <p:nvPr/>
          </p:nvSpPr>
          <p:spPr bwMode="auto">
            <a:xfrm rot="5400000">
              <a:off x="11391700" y="5088176"/>
              <a:ext cx="124063" cy="87315"/>
            </a:xfrm>
            <a:custGeom>
              <a:avLst/>
              <a:gdLst/>
              <a:ahLst/>
              <a:cxnLst/>
              <a:rect l="0" t="0" r="r" b="b"/>
              <a:pathLst>
                <a:path w="38" h="29">
                  <a:moveTo>
                    <a:pt x="12" y="3"/>
                  </a:moveTo>
                  <a:cubicBezTo>
                    <a:pt x="34" y="0"/>
                    <a:pt x="38" y="26"/>
                    <a:pt x="15" y="29"/>
                  </a:cubicBezTo>
                  <a:cubicBezTo>
                    <a:pt x="4" y="23"/>
                    <a:pt x="0" y="9"/>
                    <a:pt x="12" y="3"/>
                  </a:cubicBezTo>
                  <a:close/>
                </a:path>
              </a:pathLst>
            </a:custGeom>
            <a:grpFill/>
            <a:ln>
              <a:noFill/>
            </a:ln>
          </p:spPr>
        </p:sp>
        <p:sp>
          <p:nvSpPr>
            <p:cNvPr id="33" name="Freeform 7">
              <a:extLst>
                <a:ext uri="{FF2B5EF4-FFF2-40B4-BE49-F238E27FC236}">
                  <a16:creationId xmlns:a16="http://schemas.microsoft.com/office/drawing/2014/main" id="{6B32FB03-B0FE-4731-BE41-C59AFB49FBF5}"/>
                </a:ext>
              </a:extLst>
            </p:cNvPr>
            <p:cNvSpPr/>
            <p:nvPr/>
          </p:nvSpPr>
          <p:spPr bwMode="auto">
            <a:xfrm rot="5400000">
              <a:off x="11371127" y="2531128"/>
              <a:ext cx="138242" cy="100371"/>
            </a:xfrm>
            <a:custGeom>
              <a:avLst/>
              <a:gdLst/>
              <a:ahLst/>
              <a:cxnLst/>
              <a:rect l="0" t="0" r="r" b="b"/>
              <a:pathLst>
                <a:path w="42" h="33">
                  <a:moveTo>
                    <a:pt x="25" y="1"/>
                  </a:moveTo>
                  <a:cubicBezTo>
                    <a:pt x="42" y="14"/>
                    <a:pt x="15" y="33"/>
                    <a:pt x="4" y="19"/>
                  </a:cubicBezTo>
                  <a:cubicBezTo>
                    <a:pt x="0" y="6"/>
                    <a:pt x="15" y="0"/>
                    <a:pt x="25" y="1"/>
                  </a:cubicBezTo>
                  <a:close/>
                </a:path>
              </a:pathLst>
            </a:custGeom>
            <a:grpFill/>
            <a:ln>
              <a:noFill/>
            </a:ln>
          </p:spPr>
        </p:sp>
        <p:sp>
          <p:nvSpPr>
            <p:cNvPr id="34" name="Freeform 8">
              <a:extLst>
                <a:ext uri="{FF2B5EF4-FFF2-40B4-BE49-F238E27FC236}">
                  <a16:creationId xmlns:a16="http://schemas.microsoft.com/office/drawing/2014/main" id="{BDD5B6F0-1E17-4DCD-AE5F-ED8C48892FEF}"/>
                </a:ext>
              </a:extLst>
            </p:cNvPr>
            <p:cNvSpPr/>
            <p:nvPr/>
          </p:nvSpPr>
          <p:spPr bwMode="auto">
            <a:xfrm rot="5400000">
              <a:off x="11401349" y="4735882"/>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35" name="Freeform 9">
              <a:extLst>
                <a:ext uri="{FF2B5EF4-FFF2-40B4-BE49-F238E27FC236}">
                  <a16:creationId xmlns:a16="http://schemas.microsoft.com/office/drawing/2014/main" id="{0290BE17-E89B-4AF9-B3F6-AF4884D52467}"/>
                </a:ext>
              </a:extLst>
            </p:cNvPr>
            <p:cNvSpPr/>
            <p:nvPr/>
          </p:nvSpPr>
          <p:spPr bwMode="auto">
            <a:xfrm rot="5400000">
              <a:off x="11409487" y="4455410"/>
              <a:ext cx="121406" cy="88130"/>
            </a:xfrm>
            <a:custGeom>
              <a:avLst/>
              <a:gdLst/>
              <a:ahLst/>
              <a:cxnLst/>
              <a:rect l="0" t="0" r="r" b="b"/>
              <a:pathLst>
                <a:path w="37" h="29">
                  <a:moveTo>
                    <a:pt x="18" y="4"/>
                  </a:moveTo>
                  <a:cubicBezTo>
                    <a:pt x="35" y="0"/>
                    <a:pt x="37" y="28"/>
                    <a:pt x="22" y="29"/>
                  </a:cubicBezTo>
                  <a:cubicBezTo>
                    <a:pt x="7" y="28"/>
                    <a:pt x="0" y="14"/>
                    <a:pt x="18" y="4"/>
                  </a:cubicBezTo>
                  <a:close/>
                </a:path>
              </a:pathLst>
            </a:custGeom>
            <a:grpFill/>
            <a:ln>
              <a:noFill/>
            </a:ln>
          </p:spPr>
        </p:sp>
        <p:sp>
          <p:nvSpPr>
            <p:cNvPr id="36" name="Freeform 11">
              <a:extLst>
                <a:ext uri="{FF2B5EF4-FFF2-40B4-BE49-F238E27FC236}">
                  <a16:creationId xmlns:a16="http://schemas.microsoft.com/office/drawing/2014/main" id="{85F63089-F77F-4F02-8417-AAC1847FBCA7}"/>
                </a:ext>
              </a:extLst>
            </p:cNvPr>
            <p:cNvSpPr/>
            <p:nvPr/>
          </p:nvSpPr>
          <p:spPr bwMode="auto">
            <a:xfrm rot="5400000">
              <a:off x="11369848" y="4194178"/>
              <a:ext cx="143559" cy="102819"/>
            </a:xfrm>
            <a:custGeom>
              <a:avLst/>
              <a:gdLst/>
              <a:ahLst/>
              <a:cxnLst/>
              <a:rect l="0" t="0" r="r" b="b"/>
              <a:pathLst>
                <a:path w="44" h="34">
                  <a:moveTo>
                    <a:pt x="31" y="1"/>
                  </a:moveTo>
                  <a:cubicBezTo>
                    <a:pt x="39" y="0"/>
                    <a:pt x="44" y="12"/>
                    <a:pt x="42" y="19"/>
                  </a:cubicBezTo>
                  <a:cubicBezTo>
                    <a:pt x="25" y="34"/>
                    <a:pt x="0" y="8"/>
                    <a:pt x="31" y="1"/>
                  </a:cubicBezTo>
                  <a:close/>
                </a:path>
              </a:pathLst>
            </a:custGeom>
            <a:grpFill/>
            <a:ln>
              <a:noFill/>
            </a:ln>
          </p:spPr>
        </p:sp>
        <p:sp>
          <p:nvSpPr>
            <p:cNvPr id="37" name="Freeform 12">
              <a:extLst>
                <a:ext uri="{FF2B5EF4-FFF2-40B4-BE49-F238E27FC236}">
                  <a16:creationId xmlns:a16="http://schemas.microsoft.com/office/drawing/2014/main" id="{7B01CD5E-570F-4CBF-9904-94F30D928C54}"/>
                </a:ext>
              </a:extLst>
            </p:cNvPr>
            <p:cNvSpPr/>
            <p:nvPr/>
          </p:nvSpPr>
          <p:spPr bwMode="auto">
            <a:xfrm rot="5400000">
              <a:off x="11381624" y="3691697"/>
              <a:ext cx="134697" cy="81603"/>
            </a:xfrm>
            <a:custGeom>
              <a:avLst/>
              <a:gdLst/>
              <a:ahLst/>
              <a:cxnLst/>
              <a:rect l="0" t="0" r="r" b="b"/>
              <a:pathLst>
                <a:path w="41" h="27">
                  <a:moveTo>
                    <a:pt x="22" y="0"/>
                  </a:moveTo>
                  <a:cubicBezTo>
                    <a:pt x="41" y="12"/>
                    <a:pt x="24" y="27"/>
                    <a:pt x="8" y="20"/>
                  </a:cubicBezTo>
                  <a:cubicBezTo>
                    <a:pt x="0" y="7"/>
                    <a:pt x="8" y="0"/>
                    <a:pt x="22" y="0"/>
                  </a:cubicBezTo>
                  <a:close/>
                </a:path>
              </a:pathLst>
            </a:custGeom>
            <a:grpFill/>
            <a:ln>
              <a:noFill/>
            </a:ln>
          </p:spPr>
        </p:sp>
        <p:sp>
          <p:nvSpPr>
            <p:cNvPr id="38" name="Freeform 13">
              <a:extLst>
                <a:ext uri="{FF2B5EF4-FFF2-40B4-BE49-F238E27FC236}">
                  <a16:creationId xmlns:a16="http://schemas.microsoft.com/office/drawing/2014/main" id="{7EE6A672-2915-4B03-99A9-9364D5F1521E}"/>
                </a:ext>
              </a:extLst>
            </p:cNvPr>
            <p:cNvSpPr/>
            <p:nvPr/>
          </p:nvSpPr>
          <p:spPr bwMode="auto">
            <a:xfrm rot="5400000">
              <a:off x="11417787" y="3075050"/>
              <a:ext cx="124951" cy="69362"/>
            </a:xfrm>
            <a:custGeom>
              <a:avLst/>
              <a:gdLst/>
              <a:ahLst/>
              <a:cxnLst/>
              <a:rect l="0" t="0" r="r" b="b"/>
              <a:pathLst>
                <a:path w="38" h="23">
                  <a:moveTo>
                    <a:pt x="26" y="0"/>
                  </a:moveTo>
                  <a:cubicBezTo>
                    <a:pt x="38" y="0"/>
                    <a:pt x="37" y="20"/>
                    <a:pt x="25" y="23"/>
                  </a:cubicBezTo>
                  <a:cubicBezTo>
                    <a:pt x="0" y="23"/>
                    <a:pt x="5" y="1"/>
                    <a:pt x="26" y="0"/>
                  </a:cubicBezTo>
                  <a:close/>
                </a:path>
              </a:pathLst>
            </a:custGeom>
            <a:grpFill/>
            <a:ln>
              <a:noFill/>
            </a:ln>
          </p:spPr>
        </p:sp>
        <p:sp>
          <p:nvSpPr>
            <p:cNvPr id="39" name="Freeform 14">
              <a:extLst>
                <a:ext uri="{FF2B5EF4-FFF2-40B4-BE49-F238E27FC236}">
                  <a16:creationId xmlns:a16="http://schemas.microsoft.com/office/drawing/2014/main" id="{2136B643-14E1-443A-BC1C-06ADAE65C30F}"/>
                </a:ext>
              </a:extLst>
            </p:cNvPr>
            <p:cNvSpPr/>
            <p:nvPr/>
          </p:nvSpPr>
          <p:spPr bwMode="auto">
            <a:xfrm rot="5400000">
              <a:off x="11376729" y="3335597"/>
              <a:ext cx="134697" cy="84866"/>
            </a:xfrm>
            <a:custGeom>
              <a:avLst/>
              <a:gdLst/>
              <a:ahLst/>
              <a:cxnLst/>
              <a:rect l="0" t="0" r="r" b="b"/>
              <a:pathLst>
                <a:path w="41" h="28">
                  <a:moveTo>
                    <a:pt x="26" y="1"/>
                  </a:moveTo>
                  <a:cubicBezTo>
                    <a:pt x="34" y="0"/>
                    <a:pt x="41" y="12"/>
                    <a:pt x="39" y="20"/>
                  </a:cubicBezTo>
                  <a:cubicBezTo>
                    <a:pt x="17" y="28"/>
                    <a:pt x="0" y="12"/>
                    <a:pt x="26" y="1"/>
                  </a:cubicBezTo>
                  <a:close/>
                </a:path>
              </a:pathLst>
            </a:custGeom>
            <a:grpFill/>
            <a:ln>
              <a:noFill/>
            </a:ln>
          </p:spPr>
        </p:sp>
        <p:sp>
          <p:nvSpPr>
            <p:cNvPr id="40" name="Freeform 16">
              <a:extLst>
                <a:ext uri="{FF2B5EF4-FFF2-40B4-BE49-F238E27FC236}">
                  <a16:creationId xmlns:a16="http://schemas.microsoft.com/office/drawing/2014/main" id="{867FA393-4F37-4E1A-870B-F96775FAB7E8}"/>
                </a:ext>
              </a:extLst>
            </p:cNvPr>
            <p:cNvSpPr/>
            <p:nvPr/>
          </p:nvSpPr>
          <p:spPr bwMode="auto">
            <a:xfrm rot="5400000">
              <a:off x="11360464" y="3934729"/>
              <a:ext cx="143559" cy="97107"/>
            </a:xfrm>
            <a:custGeom>
              <a:avLst/>
              <a:gdLst/>
              <a:ahLst/>
              <a:cxnLst/>
              <a:rect l="0" t="0" r="r" b="b"/>
              <a:pathLst>
                <a:path w="44" h="32">
                  <a:moveTo>
                    <a:pt x="31" y="1"/>
                  </a:moveTo>
                  <a:cubicBezTo>
                    <a:pt x="40" y="0"/>
                    <a:pt x="44" y="8"/>
                    <a:pt x="43" y="15"/>
                  </a:cubicBezTo>
                  <a:cubicBezTo>
                    <a:pt x="29" y="32"/>
                    <a:pt x="0" y="6"/>
                    <a:pt x="31" y="1"/>
                  </a:cubicBezTo>
                  <a:close/>
                </a:path>
              </a:pathLst>
            </a:custGeom>
            <a:grpFill/>
            <a:ln>
              <a:noFill/>
            </a:ln>
          </p:spPr>
        </p:sp>
        <p:sp>
          <p:nvSpPr>
            <p:cNvPr id="41" name="Freeform 17">
              <a:extLst>
                <a:ext uri="{FF2B5EF4-FFF2-40B4-BE49-F238E27FC236}">
                  <a16:creationId xmlns:a16="http://schemas.microsoft.com/office/drawing/2014/main" id="{E225A1BE-FAD2-4764-A7E4-A6DA07D0573B}"/>
                </a:ext>
              </a:extLst>
            </p:cNvPr>
            <p:cNvSpPr/>
            <p:nvPr/>
          </p:nvSpPr>
          <p:spPr bwMode="auto">
            <a:xfrm rot="5400000">
              <a:off x="11395443" y="5347417"/>
              <a:ext cx="94821" cy="69362"/>
            </a:xfrm>
            <a:custGeom>
              <a:avLst/>
              <a:gdLst/>
              <a:ahLst/>
              <a:cxnLst/>
              <a:rect l="0" t="0" r="r" b="b"/>
              <a:pathLst>
                <a:path w="29" h="23">
                  <a:moveTo>
                    <a:pt x="13" y="0"/>
                  </a:moveTo>
                  <a:cubicBezTo>
                    <a:pt x="27" y="0"/>
                    <a:pt x="29" y="22"/>
                    <a:pt x="13" y="23"/>
                  </a:cubicBezTo>
                  <a:cubicBezTo>
                    <a:pt x="2" y="22"/>
                    <a:pt x="0" y="2"/>
                    <a:pt x="13" y="0"/>
                  </a:cubicBezTo>
                  <a:close/>
                </a:path>
              </a:pathLst>
            </a:custGeom>
            <a:grpFill/>
            <a:ln>
              <a:noFill/>
            </a:ln>
          </p:spPr>
        </p:sp>
        <p:sp>
          <p:nvSpPr>
            <p:cNvPr id="42" name="Freeform 21">
              <a:extLst>
                <a:ext uri="{FF2B5EF4-FFF2-40B4-BE49-F238E27FC236}">
                  <a16:creationId xmlns:a16="http://schemas.microsoft.com/office/drawing/2014/main" id="{25D65388-C7E0-4C07-822A-03C5009C6D1E}"/>
                </a:ext>
              </a:extLst>
            </p:cNvPr>
            <p:cNvSpPr/>
            <p:nvPr/>
          </p:nvSpPr>
          <p:spPr bwMode="auto">
            <a:xfrm rot="5400000">
              <a:off x="11343434" y="5658571"/>
              <a:ext cx="140901" cy="102819"/>
            </a:xfrm>
            <a:custGeom>
              <a:avLst/>
              <a:gdLst/>
              <a:ahLst/>
              <a:cxnLst/>
              <a:rect l="0" t="0" r="r" b="b"/>
              <a:pathLst>
                <a:path w="43" h="34">
                  <a:moveTo>
                    <a:pt x="24" y="0"/>
                  </a:moveTo>
                  <a:cubicBezTo>
                    <a:pt x="43" y="3"/>
                    <a:pt x="28" y="34"/>
                    <a:pt x="14" y="23"/>
                  </a:cubicBezTo>
                  <a:cubicBezTo>
                    <a:pt x="0" y="28"/>
                    <a:pt x="4" y="5"/>
                    <a:pt x="24" y="0"/>
                  </a:cubicBezTo>
                  <a:close/>
                </a:path>
              </a:pathLst>
            </a:custGeom>
            <a:grpFill/>
            <a:ln>
              <a:noFill/>
            </a:ln>
          </p:spPr>
        </p:sp>
        <p:sp>
          <p:nvSpPr>
            <p:cNvPr id="43" name="Freeform 25">
              <a:extLst>
                <a:ext uri="{FF2B5EF4-FFF2-40B4-BE49-F238E27FC236}">
                  <a16:creationId xmlns:a16="http://schemas.microsoft.com/office/drawing/2014/main" id="{E1D79822-C494-449C-B439-F437DAD4F218}"/>
                </a:ext>
              </a:extLst>
            </p:cNvPr>
            <p:cNvSpPr/>
            <p:nvPr/>
          </p:nvSpPr>
          <p:spPr bwMode="auto">
            <a:xfrm rot="5400000">
              <a:off x="11324095" y="6423833"/>
              <a:ext cx="134697" cy="93843"/>
            </a:xfrm>
            <a:custGeom>
              <a:avLst/>
              <a:gdLst/>
              <a:ahLst/>
              <a:cxnLst/>
              <a:rect l="0" t="0" r="r" b="b"/>
              <a:pathLst>
                <a:path w="41" h="31">
                  <a:moveTo>
                    <a:pt x="23" y="0"/>
                  </a:moveTo>
                  <a:cubicBezTo>
                    <a:pt x="40" y="1"/>
                    <a:pt x="41" y="31"/>
                    <a:pt x="17" y="25"/>
                  </a:cubicBezTo>
                  <a:cubicBezTo>
                    <a:pt x="0" y="7"/>
                    <a:pt x="17" y="4"/>
                    <a:pt x="23" y="0"/>
                  </a:cubicBezTo>
                  <a:close/>
                </a:path>
              </a:pathLst>
            </a:custGeom>
            <a:grpFill/>
            <a:ln>
              <a:noFill/>
            </a:ln>
          </p:spPr>
        </p:sp>
        <p:sp>
          <p:nvSpPr>
            <p:cNvPr id="44" name="Freeform 29">
              <a:extLst>
                <a:ext uri="{FF2B5EF4-FFF2-40B4-BE49-F238E27FC236}">
                  <a16:creationId xmlns:a16="http://schemas.microsoft.com/office/drawing/2014/main" id="{CDB324E5-E8D9-40E3-BAB4-1F87E67E4F46}"/>
                </a:ext>
              </a:extLst>
            </p:cNvPr>
            <p:cNvSpPr/>
            <p:nvPr/>
          </p:nvSpPr>
          <p:spPr bwMode="auto">
            <a:xfrm rot="5400000">
              <a:off x="11324317" y="5897278"/>
              <a:ext cx="118747" cy="120771"/>
            </a:xfrm>
            <a:custGeom>
              <a:avLst/>
              <a:gdLst/>
              <a:ahLst/>
              <a:cxnLst/>
              <a:rect l="0" t="0" r="r" b="b"/>
              <a:pathLst>
                <a:path w="36" h="40">
                  <a:moveTo>
                    <a:pt x="16" y="4"/>
                  </a:moveTo>
                  <a:cubicBezTo>
                    <a:pt x="36" y="5"/>
                    <a:pt x="33" y="0"/>
                    <a:pt x="34" y="15"/>
                  </a:cubicBezTo>
                  <a:cubicBezTo>
                    <a:pt x="34" y="40"/>
                    <a:pt x="0" y="22"/>
                    <a:pt x="16" y="4"/>
                  </a:cubicBezTo>
                  <a:close/>
                </a:path>
              </a:pathLst>
            </a:custGeom>
            <a:grpFill/>
            <a:ln>
              <a:noFill/>
            </a:ln>
          </p:spPr>
        </p:sp>
        <p:sp>
          <p:nvSpPr>
            <p:cNvPr id="45" name="Freeform 31">
              <a:extLst>
                <a:ext uri="{FF2B5EF4-FFF2-40B4-BE49-F238E27FC236}">
                  <a16:creationId xmlns:a16="http://schemas.microsoft.com/office/drawing/2014/main" id="{15404AB3-12EB-462E-85A2-AF4A7E91D729}"/>
                </a:ext>
              </a:extLst>
            </p:cNvPr>
            <p:cNvSpPr/>
            <p:nvPr/>
          </p:nvSpPr>
          <p:spPr bwMode="auto">
            <a:xfrm rot="5400000">
              <a:off x="11356013" y="6183127"/>
              <a:ext cx="131153" cy="72626"/>
            </a:xfrm>
            <a:custGeom>
              <a:avLst/>
              <a:gdLst/>
              <a:ahLst/>
              <a:cxnLst/>
              <a:rect l="0" t="0" r="r" b="b"/>
              <a:pathLst>
                <a:path w="40" h="24">
                  <a:moveTo>
                    <a:pt x="24" y="0"/>
                  </a:moveTo>
                  <a:cubicBezTo>
                    <a:pt x="40" y="0"/>
                    <a:pt x="38" y="20"/>
                    <a:pt x="25" y="24"/>
                  </a:cubicBezTo>
                  <a:cubicBezTo>
                    <a:pt x="0" y="22"/>
                    <a:pt x="6" y="4"/>
                    <a:pt x="24" y="0"/>
                  </a:cubicBezTo>
                  <a:close/>
                </a:path>
              </a:pathLst>
            </a:custGeom>
            <a:grpFill/>
            <a:ln>
              <a:noFill/>
            </a:ln>
          </p:spPr>
        </p:sp>
        <p:sp>
          <p:nvSpPr>
            <p:cNvPr id="46" name="Freeform 32">
              <a:extLst>
                <a:ext uri="{FF2B5EF4-FFF2-40B4-BE49-F238E27FC236}">
                  <a16:creationId xmlns:a16="http://schemas.microsoft.com/office/drawing/2014/main" id="{228021CB-53B3-4BCC-A14C-0B6951FC971F}"/>
                </a:ext>
              </a:extLst>
            </p:cNvPr>
            <p:cNvSpPr/>
            <p:nvPr/>
          </p:nvSpPr>
          <p:spPr bwMode="auto">
            <a:xfrm rot="5400000">
              <a:off x="11104198" y="3296179"/>
              <a:ext cx="144445" cy="106083"/>
            </a:xfrm>
            <a:custGeom>
              <a:avLst/>
              <a:gdLst/>
              <a:ahLst/>
              <a:cxnLst/>
              <a:rect l="0" t="0" r="r" b="b"/>
              <a:pathLst>
                <a:path w="44" h="35">
                  <a:moveTo>
                    <a:pt x="28" y="0"/>
                  </a:moveTo>
                  <a:cubicBezTo>
                    <a:pt x="36" y="1"/>
                    <a:pt x="44" y="12"/>
                    <a:pt x="42" y="21"/>
                  </a:cubicBezTo>
                  <a:cubicBezTo>
                    <a:pt x="23" y="35"/>
                    <a:pt x="0" y="7"/>
                    <a:pt x="28" y="0"/>
                  </a:cubicBezTo>
                  <a:close/>
                </a:path>
              </a:pathLst>
            </a:custGeom>
            <a:grpFill/>
            <a:ln>
              <a:noFill/>
            </a:ln>
          </p:spPr>
        </p:sp>
        <p:sp>
          <p:nvSpPr>
            <p:cNvPr id="47" name="Freeform 33">
              <a:extLst>
                <a:ext uri="{FF2B5EF4-FFF2-40B4-BE49-F238E27FC236}">
                  <a16:creationId xmlns:a16="http://schemas.microsoft.com/office/drawing/2014/main" id="{B353D0BC-00A6-4EA4-9311-9FCB88CC2021}"/>
                </a:ext>
              </a:extLst>
            </p:cNvPr>
            <p:cNvSpPr/>
            <p:nvPr/>
          </p:nvSpPr>
          <p:spPr bwMode="auto">
            <a:xfrm rot="5400000">
              <a:off x="11134111" y="4387490"/>
              <a:ext cx="151535" cy="75075"/>
            </a:xfrm>
            <a:custGeom>
              <a:avLst/>
              <a:gdLst/>
              <a:ahLst/>
              <a:cxnLst/>
              <a:rect l="0" t="0" r="r" b="b"/>
              <a:pathLst>
                <a:path w="46" h="25">
                  <a:moveTo>
                    <a:pt x="23" y="0"/>
                  </a:moveTo>
                  <a:cubicBezTo>
                    <a:pt x="32" y="1"/>
                    <a:pt x="46" y="21"/>
                    <a:pt x="29" y="25"/>
                  </a:cubicBezTo>
                  <a:cubicBezTo>
                    <a:pt x="10" y="23"/>
                    <a:pt x="0" y="9"/>
                    <a:pt x="23" y="0"/>
                  </a:cubicBezTo>
                  <a:close/>
                </a:path>
              </a:pathLst>
            </a:custGeom>
            <a:grpFill/>
            <a:ln>
              <a:noFill/>
            </a:ln>
          </p:spPr>
        </p:sp>
        <p:sp>
          <p:nvSpPr>
            <p:cNvPr id="48" name="Freeform 34">
              <a:extLst>
                <a:ext uri="{FF2B5EF4-FFF2-40B4-BE49-F238E27FC236}">
                  <a16:creationId xmlns:a16="http://schemas.microsoft.com/office/drawing/2014/main" id="{0E001FD3-6EDD-47A3-9916-826E1595DAB3}"/>
                </a:ext>
              </a:extLst>
            </p:cNvPr>
            <p:cNvSpPr/>
            <p:nvPr/>
          </p:nvSpPr>
          <p:spPr bwMode="auto">
            <a:xfrm rot="5400000">
              <a:off x="11138041" y="5384813"/>
              <a:ext cx="134697" cy="84051"/>
            </a:xfrm>
            <a:custGeom>
              <a:avLst/>
              <a:gdLst/>
              <a:ahLst/>
              <a:cxnLst/>
              <a:rect l="0" t="0" r="r" b="b"/>
              <a:pathLst>
                <a:path w="41" h="28">
                  <a:moveTo>
                    <a:pt x="22" y="0"/>
                  </a:moveTo>
                  <a:cubicBezTo>
                    <a:pt x="41" y="13"/>
                    <a:pt x="24" y="28"/>
                    <a:pt x="8" y="21"/>
                  </a:cubicBezTo>
                  <a:cubicBezTo>
                    <a:pt x="0" y="8"/>
                    <a:pt x="8" y="0"/>
                    <a:pt x="22" y="0"/>
                  </a:cubicBezTo>
                  <a:close/>
                </a:path>
              </a:pathLst>
            </a:custGeom>
            <a:grpFill/>
            <a:ln>
              <a:noFill/>
            </a:ln>
          </p:spPr>
        </p:sp>
        <p:sp>
          <p:nvSpPr>
            <p:cNvPr id="49" name="Freeform 35">
              <a:extLst>
                <a:ext uri="{FF2B5EF4-FFF2-40B4-BE49-F238E27FC236}">
                  <a16:creationId xmlns:a16="http://schemas.microsoft.com/office/drawing/2014/main" id="{FE214D5B-D151-4E09-A01E-BEAAF9C679ED}"/>
                </a:ext>
              </a:extLst>
            </p:cNvPr>
            <p:cNvSpPr/>
            <p:nvPr/>
          </p:nvSpPr>
          <p:spPr bwMode="auto">
            <a:xfrm rot="5400000">
              <a:off x="11133693" y="4595717"/>
              <a:ext cx="131153" cy="84866"/>
            </a:xfrm>
            <a:custGeom>
              <a:avLst/>
              <a:gdLst/>
              <a:ahLst/>
              <a:cxnLst/>
              <a:rect l="0" t="0" r="r" b="b"/>
              <a:pathLst>
                <a:path w="40" h="28">
                  <a:moveTo>
                    <a:pt x="27" y="1"/>
                  </a:moveTo>
                  <a:cubicBezTo>
                    <a:pt x="35" y="0"/>
                    <a:pt x="40" y="10"/>
                    <a:pt x="38" y="17"/>
                  </a:cubicBezTo>
                  <a:cubicBezTo>
                    <a:pt x="17" y="28"/>
                    <a:pt x="0" y="7"/>
                    <a:pt x="27" y="1"/>
                  </a:cubicBezTo>
                  <a:close/>
                </a:path>
              </a:pathLst>
            </a:custGeom>
            <a:grpFill/>
            <a:ln>
              <a:noFill/>
            </a:ln>
          </p:spPr>
        </p:sp>
        <p:sp>
          <p:nvSpPr>
            <p:cNvPr id="50" name="Freeform 36">
              <a:extLst>
                <a:ext uri="{FF2B5EF4-FFF2-40B4-BE49-F238E27FC236}">
                  <a16:creationId xmlns:a16="http://schemas.microsoft.com/office/drawing/2014/main" id="{3024EF13-0A45-49DD-B0F4-FA3A5169EFFE}"/>
                </a:ext>
              </a:extLst>
            </p:cNvPr>
            <p:cNvSpPr/>
            <p:nvPr/>
          </p:nvSpPr>
          <p:spPr bwMode="auto">
            <a:xfrm rot="5400000">
              <a:off x="11105830" y="6046702"/>
              <a:ext cx="144445" cy="102819"/>
            </a:xfrm>
            <a:custGeom>
              <a:avLst/>
              <a:gdLst/>
              <a:ahLst/>
              <a:cxnLst/>
              <a:rect l="0" t="0" r="r" b="b"/>
              <a:pathLst>
                <a:path w="44" h="34">
                  <a:moveTo>
                    <a:pt x="31" y="1"/>
                  </a:moveTo>
                  <a:cubicBezTo>
                    <a:pt x="44" y="3"/>
                    <a:pt x="38" y="34"/>
                    <a:pt x="25" y="22"/>
                  </a:cubicBezTo>
                  <a:cubicBezTo>
                    <a:pt x="0" y="28"/>
                    <a:pt x="14" y="0"/>
                    <a:pt x="31" y="1"/>
                  </a:cubicBezTo>
                  <a:close/>
                </a:path>
              </a:pathLst>
            </a:custGeom>
            <a:grpFill/>
            <a:ln>
              <a:noFill/>
            </a:ln>
          </p:spPr>
        </p:sp>
        <p:sp>
          <p:nvSpPr>
            <p:cNvPr id="51" name="Freeform 37">
              <a:extLst>
                <a:ext uri="{FF2B5EF4-FFF2-40B4-BE49-F238E27FC236}">
                  <a16:creationId xmlns:a16="http://schemas.microsoft.com/office/drawing/2014/main" id="{95E0BDAE-48A7-4752-A150-74DA4BAE5E4B}"/>
                </a:ext>
              </a:extLst>
            </p:cNvPr>
            <p:cNvSpPr/>
            <p:nvPr/>
          </p:nvSpPr>
          <p:spPr bwMode="auto">
            <a:xfrm rot="5400000">
              <a:off x="11117596" y="3060239"/>
              <a:ext cx="115202" cy="121588"/>
            </a:xfrm>
            <a:custGeom>
              <a:avLst/>
              <a:gdLst/>
              <a:ahLst/>
              <a:cxnLst/>
              <a:rect l="0" t="0" r="r" b="b"/>
              <a:pathLst>
                <a:path w="35" h="40">
                  <a:moveTo>
                    <a:pt x="16" y="4"/>
                  </a:moveTo>
                  <a:cubicBezTo>
                    <a:pt x="35" y="4"/>
                    <a:pt x="32" y="0"/>
                    <a:pt x="33" y="15"/>
                  </a:cubicBezTo>
                  <a:cubicBezTo>
                    <a:pt x="34" y="40"/>
                    <a:pt x="0" y="22"/>
                    <a:pt x="16" y="4"/>
                  </a:cubicBezTo>
                  <a:close/>
                </a:path>
              </a:pathLst>
            </a:custGeom>
            <a:grpFill/>
            <a:ln>
              <a:noFill/>
            </a:ln>
          </p:spPr>
        </p:sp>
        <p:sp>
          <p:nvSpPr>
            <p:cNvPr id="52" name="Freeform 38">
              <a:extLst>
                <a:ext uri="{FF2B5EF4-FFF2-40B4-BE49-F238E27FC236}">
                  <a16:creationId xmlns:a16="http://schemas.microsoft.com/office/drawing/2014/main" id="{DE128EDB-3179-4F47-8B37-BEDE3B82FFC7}"/>
                </a:ext>
              </a:extLst>
            </p:cNvPr>
            <p:cNvSpPr/>
            <p:nvPr/>
          </p:nvSpPr>
          <p:spPr bwMode="auto">
            <a:xfrm rot="5400000">
              <a:off x="11125265" y="4900335"/>
              <a:ext cx="127608" cy="69362"/>
            </a:xfrm>
            <a:custGeom>
              <a:avLst/>
              <a:gdLst/>
              <a:ahLst/>
              <a:cxnLst/>
              <a:rect l="0" t="0" r="r" b="b"/>
              <a:pathLst>
                <a:path w="39" h="23">
                  <a:moveTo>
                    <a:pt x="26" y="0"/>
                  </a:moveTo>
                  <a:cubicBezTo>
                    <a:pt x="39" y="1"/>
                    <a:pt x="38" y="21"/>
                    <a:pt x="26" y="23"/>
                  </a:cubicBezTo>
                  <a:cubicBezTo>
                    <a:pt x="0" y="23"/>
                    <a:pt x="5" y="2"/>
                    <a:pt x="26" y="0"/>
                  </a:cubicBezTo>
                  <a:close/>
                </a:path>
              </a:pathLst>
            </a:custGeom>
            <a:grpFill/>
            <a:ln>
              <a:noFill/>
            </a:ln>
          </p:spPr>
        </p:sp>
        <p:sp>
          <p:nvSpPr>
            <p:cNvPr id="53" name="Freeform 39">
              <a:extLst>
                <a:ext uri="{FF2B5EF4-FFF2-40B4-BE49-F238E27FC236}">
                  <a16:creationId xmlns:a16="http://schemas.microsoft.com/office/drawing/2014/main" id="{E09CDD49-7B7B-42C0-A09E-6CFB3CDFF6A1}"/>
                </a:ext>
              </a:extLst>
            </p:cNvPr>
            <p:cNvSpPr/>
            <p:nvPr/>
          </p:nvSpPr>
          <p:spPr bwMode="auto">
            <a:xfrm rot="5400000">
              <a:off x="11117373" y="5141456"/>
              <a:ext cx="131153" cy="81603"/>
            </a:xfrm>
            <a:custGeom>
              <a:avLst/>
              <a:gdLst/>
              <a:ahLst/>
              <a:cxnLst/>
              <a:rect l="0" t="0" r="r" b="b"/>
              <a:pathLst>
                <a:path w="40" h="27">
                  <a:moveTo>
                    <a:pt x="25" y="0"/>
                  </a:moveTo>
                  <a:cubicBezTo>
                    <a:pt x="34" y="0"/>
                    <a:pt x="40" y="11"/>
                    <a:pt x="38" y="20"/>
                  </a:cubicBezTo>
                  <a:cubicBezTo>
                    <a:pt x="17" y="27"/>
                    <a:pt x="0" y="12"/>
                    <a:pt x="25" y="0"/>
                  </a:cubicBezTo>
                  <a:close/>
                </a:path>
              </a:pathLst>
            </a:custGeom>
            <a:grpFill/>
            <a:ln>
              <a:noFill/>
            </a:ln>
          </p:spPr>
        </p:sp>
        <p:sp>
          <p:nvSpPr>
            <p:cNvPr id="54" name="Freeform 40">
              <a:extLst>
                <a:ext uri="{FF2B5EF4-FFF2-40B4-BE49-F238E27FC236}">
                  <a16:creationId xmlns:a16="http://schemas.microsoft.com/office/drawing/2014/main" id="{93C5D839-4CD5-4165-9091-7D9B92CDC1D2}"/>
                </a:ext>
              </a:extLst>
            </p:cNvPr>
            <p:cNvSpPr/>
            <p:nvPr/>
          </p:nvSpPr>
          <p:spPr bwMode="auto">
            <a:xfrm rot="5400000">
              <a:off x="11112337" y="2598157"/>
              <a:ext cx="134697" cy="81603"/>
            </a:xfrm>
            <a:custGeom>
              <a:avLst/>
              <a:gdLst/>
              <a:ahLst/>
              <a:cxnLst/>
              <a:rect l="0" t="0" r="r" b="b"/>
              <a:pathLst>
                <a:path w="41" h="27">
                  <a:moveTo>
                    <a:pt x="19" y="0"/>
                  </a:moveTo>
                  <a:cubicBezTo>
                    <a:pt x="41" y="9"/>
                    <a:pt x="28" y="27"/>
                    <a:pt x="7" y="20"/>
                  </a:cubicBezTo>
                  <a:cubicBezTo>
                    <a:pt x="0" y="8"/>
                    <a:pt x="7" y="1"/>
                    <a:pt x="19" y="0"/>
                  </a:cubicBezTo>
                  <a:close/>
                </a:path>
              </a:pathLst>
            </a:custGeom>
            <a:grpFill/>
            <a:ln>
              <a:noFill/>
            </a:ln>
          </p:spPr>
        </p:sp>
        <p:sp>
          <p:nvSpPr>
            <p:cNvPr id="55" name="Freeform 41">
              <a:extLst>
                <a:ext uri="{FF2B5EF4-FFF2-40B4-BE49-F238E27FC236}">
                  <a16:creationId xmlns:a16="http://schemas.microsoft.com/office/drawing/2014/main" id="{3C7F638A-BB6D-4B24-A7F9-03BF8087459B}"/>
                </a:ext>
              </a:extLst>
            </p:cNvPr>
            <p:cNvSpPr/>
            <p:nvPr/>
          </p:nvSpPr>
          <p:spPr bwMode="auto">
            <a:xfrm rot="5400000">
              <a:off x="11105830" y="6278710"/>
              <a:ext cx="144445" cy="78339"/>
            </a:xfrm>
            <a:custGeom>
              <a:avLst/>
              <a:gdLst/>
              <a:ahLst/>
              <a:cxnLst/>
              <a:rect l="0" t="0" r="r" b="b"/>
              <a:pathLst>
                <a:path w="44" h="26">
                  <a:moveTo>
                    <a:pt x="29" y="0"/>
                  </a:moveTo>
                  <a:cubicBezTo>
                    <a:pt x="44" y="3"/>
                    <a:pt x="40" y="22"/>
                    <a:pt x="26" y="26"/>
                  </a:cubicBezTo>
                  <a:cubicBezTo>
                    <a:pt x="0" y="25"/>
                    <a:pt x="11" y="6"/>
                    <a:pt x="29" y="0"/>
                  </a:cubicBezTo>
                  <a:close/>
                </a:path>
              </a:pathLst>
            </a:custGeom>
            <a:grpFill/>
            <a:ln>
              <a:noFill/>
            </a:ln>
          </p:spPr>
        </p:sp>
        <p:sp>
          <p:nvSpPr>
            <p:cNvPr id="56" name="Freeform 42">
              <a:extLst>
                <a:ext uri="{FF2B5EF4-FFF2-40B4-BE49-F238E27FC236}">
                  <a16:creationId xmlns:a16="http://schemas.microsoft.com/office/drawing/2014/main" id="{5B59DB64-329B-45EA-8A67-4213A886B5B2}"/>
                </a:ext>
              </a:extLst>
            </p:cNvPr>
            <p:cNvSpPr/>
            <p:nvPr/>
          </p:nvSpPr>
          <p:spPr bwMode="auto">
            <a:xfrm rot="5400000">
              <a:off x="11093998" y="5596726"/>
              <a:ext cx="144445" cy="97107"/>
            </a:xfrm>
            <a:custGeom>
              <a:avLst/>
              <a:gdLst/>
              <a:ahLst/>
              <a:cxnLst/>
              <a:rect l="0" t="0" r="r" b="b"/>
              <a:pathLst>
                <a:path w="44" h="32">
                  <a:moveTo>
                    <a:pt x="31" y="1"/>
                  </a:moveTo>
                  <a:cubicBezTo>
                    <a:pt x="40" y="0"/>
                    <a:pt x="44" y="8"/>
                    <a:pt x="43" y="16"/>
                  </a:cubicBezTo>
                  <a:cubicBezTo>
                    <a:pt x="29" y="32"/>
                    <a:pt x="0" y="7"/>
                    <a:pt x="31" y="1"/>
                  </a:cubicBezTo>
                  <a:close/>
                </a:path>
              </a:pathLst>
            </a:custGeom>
            <a:grpFill/>
            <a:ln>
              <a:noFill/>
            </a:ln>
          </p:spPr>
        </p:sp>
        <p:sp>
          <p:nvSpPr>
            <p:cNvPr id="57" name="Freeform 44">
              <a:extLst>
                <a:ext uri="{FF2B5EF4-FFF2-40B4-BE49-F238E27FC236}">
                  <a16:creationId xmlns:a16="http://schemas.microsoft.com/office/drawing/2014/main" id="{D8DAB003-6484-4D1D-85AE-93FA09BC5EF5}"/>
                </a:ext>
              </a:extLst>
            </p:cNvPr>
            <p:cNvSpPr/>
            <p:nvPr/>
          </p:nvSpPr>
          <p:spPr bwMode="auto">
            <a:xfrm rot="5400000">
              <a:off x="11097788" y="4080854"/>
              <a:ext cx="131153" cy="84866"/>
            </a:xfrm>
            <a:custGeom>
              <a:avLst/>
              <a:gdLst/>
              <a:ahLst/>
              <a:cxnLst/>
              <a:rect l="0" t="0" r="r" b="b"/>
              <a:pathLst>
                <a:path w="40" h="28">
                  <a:moveTo>
                    <a:pt x="27" y="1"/>
                  </a:moveTo>
                  <a:cubicBezTo>
                    <a:pt x="35" y="0"/>
                    <a:pt x="40" y="10"/>
                    <a:pt x="38" y="17"/>
                  </a:cubicBezTo>
                  <a:cubicBezTo>
                    <a:pt x="17" y="28"/>
                    <a:pt x="0" y="7"/>
                    <a:pt x="27" y="1"/>
                  </a:cubicBezTo>
                  <a:close/>
                </a:path>
              </a:pathLst>
            </a:custGeom>
            <a:grpFill/>
            <a:ln>
              <a:noFill/>
            </a:ln>
          </p:spPr>
        </p:sp>
        <p:sp>
          <p:nvSpPr>
            <p:cNvPr id="58" name="Freeform 45">
              <a:extLst>
                <a:ext uri="{FF2B5EF4-FFF2-40B4-BE49-F238E27FC236}">
                  <a16:creationId xmlns:a16="http://schemas.microsoft.com/office/drawing/2014/main" id="{D49280A1-ACA8-4CD6-9012-AF12660F07E4}"/>
                </a:ext>
              </a:extLst>
            </p:cNvPr>
            <p:cNvSpPr/>
            <p:nvPr/>
          </p:nvSpPr>
          <p:spPr bwMode="auto">
            <a:xfrm rot="5400000">
              <a:off x="11075637" y="5836680"/>
              <a:ext cx="144445" cy="102819"/>
            </a:xfrm>
            <a:custGeom>
              <a:avLst/>
              <a:gdLst/>
              <a:ahLst/>
              <a:cxnLst/>
              <a:rect l="0" t="0" r="r" b="b"/>
              <a:pathLst>
                <a:path w="44" h="34">
                  <a:moveTo>
                    <a:pt x="31" y="0"/>
                  </a:moveTo>
                  <a:cubicBezTo>
                    <a:pt x="39" y="0"/>
                    <a:pt x="44" y="12"/>
                    <a:pt x="42" y="19"/>
                  </a:cubicBezTo>
                  <a:cubicBezTo>
                    <a:pt x="25" y="34"/>
                    <a:pt x="0" y="8"/>
                    <a:pt x="31" y="0"/>
                  </a:cubicBezTo>
                  <a:close/>
                </a:path>
              </a:pathLst>
            </a:custGeom>
            <a:grpFill/>
            <a:ln>
              <a:noFill/>
            </a:ln>
          </p:spPr>
        </p:sp>
        <p:sp>
          <p:nvSpPr>
            <p:cNvPr id="59" name="Freeform 46">
              <a:extLst>
                <a:ext uri="{FF2B5EF4-FFF2-40B4-BE49-F238E27FC236}">
                  <a16:creationId xmlns:a16="http://schemas.microsoft.com/office/drawing/2014/main" id="{C03EAE8C-6089-40E5-9361-2E266A1EEBA3}"/>
                </a:ext>
              </a:extLst>
            </p:cNvPr>
            <p:cNvSpPr/>
            <p:nvPr/>
          </p:nvSpPr>
          <p:spPr bwMode="auto">
            <a:xfrm rot="5400000">
              <a:off x="11124696" y="2830776"/>
              <a:ext cx="121406" cy="81603"/>
            </a:xfrm>
            <a:custGeom>
              <a:avLst/>
              <a:gdLst/>
              <a:ahLst/>
              <a:cxnLst/>
              <a:rect l="0" t="0" r="r" b="b"/>
              <a:pathLst>
                <a:path w="37" h="27">
                  <a:moveTo>
                    <a:pt x="19" y="1"/>
                  </a:moveTo>
                  <a:cubicBezTo>
                    <a:pt x="31" y="2"/>
                    <a:pt x="37" y="24"/>
                    <a:pt x="21" y="27"/>
                  </a:cubicBezTo>
                  <a:cubicBezTo>
                    <a:pt x="1" y="27"/>
                    <a:pt x="0" y="0"/>
                    <a:pt x="19" y="1"/>
                  </a:cubicBezTo>
                  <a:close/>
                </a:path>
              </a:pathLst>
            </a:custGeom>
            <a:grpFill/>
            <a:ln>
              <a:noFill/>
            </a:ln>
          </p:spPr>
        </p:sp>
        <p:sp>
          <p:nvSpPr>
            <p:cNvPr id="60" name="Freeform 47">
              <a:extLst>
                <a:ext uri="{FF2B5EF4-FFF2-40B4-BE49-F238E27FC236}">
                  <a16:creationId xmlns:a16="http://schemas.microsoft.com/office/drawing/2014/main" id="{02E3A077-F087-4E14-A13E-4E9D4369B1F6}"/>
                </a:ext>
              </a:extLst>
            </p:cNvPr>
            <p:cNvSpPr/>
            <p:nvPr/>
          </p:nvSpPr>
          <p:spPr bwMode="auto">
            <a:xfrm rot="5400000">
              <a:off x="11082841" y="3849727"/>
              <a:ext cx="147990" cy="78339"/>
            </a:xfrm>
            <a:custGeom>
              <a:avLst/>
              <a:gdLst/>
              <a:ahLst/>
              <a:cxnLst/>
              <a:rect l="0" t="0" r="r" b="b"/>
              <a:pathLst>
                <a:path w="45" h="26">
                  <a:moveTo>
                    <a:pt x="22" y="0"/>
                  </a:moveTo>
                  <a:cubicBezTo>
                    <a:pt x="32" y="2"/>
                    <a:pt x="45" y="22"/>
                    <a:pt x="28" y="26"/>
                  </a:cubicBezTo>
                  <a:cubicBezTo>
                    <a:pt x="10" y="24"/>
                    <a:pt x="0" y="9"/>
                    <a:pt x="22" y="0"/>
                  </a:cubicBezTo>
                  <a:close/>
                </a:path>
              </a:pathLst>
            </a:custGeom>
            <a:grpFill/>
            <a:ln>
              <a:noFill/>
            </a:ln>
          </p:spPr>
        </p:sp>
        <p:sp>
          <p:nvSpPr>
            <p:cNvPr id="61" name="Freeform 48">
              <a:extLst>
                <a:ext uri="{FF2B5EF4-FFF2-40B4-BE49-F238E27FC236}">
                  <a16:creationId xmlns:a16="http://schemas.microsoft.com/office/drawing/2014/main" id="{7CE4FAAA-45E7-4C86-B59A-F284B79EFD23}"/>
                </a:ext>
              </a:extLst>
            </p:cNvPr>
            <p:cNvSpPr/>
            <p:nvPr/>
          </p:nvSpPr>
          <p:spPr bwMode="auto">
            <a:xfrm rot="5400000">
              <a:off x="11078098" y="3616257"/>
              <a:ext cx="133812" cy="79154"/>
            </a:xfrm>
            <a:custGeom>
              <a:avLst/>
              <a:gdLst/>
              <a:ahLst/>
              <a:cxnLst/>
              <a:rect l="0" t="0" r="r" b="b"/>
              <a:pathLst>
                <a:path w="41" h="26">
                  <a:moveTo>
                    <a:pt x="19" y="0"/>
                  </a:moveTo>
                  <a:cubicBezTo>
                    <a:pt x="41" y="9"/>
                    <a:pt x="28" y="26"/>
                    <a:pt x="7" y="19"/>
                  </a:cubicBezTo>
                  <a:cubicBezTo>
                    <a:pt x="0" y="8"/>
                    <a:pt x="7" y="1"/>
                    <a:pt x="19" y="0"/>
                  </a:cubicBezTo>
                  <a:close/>
                </a:path>
              </a:pathLst>
            </a:custGeom>
            <a:grpFill/>
            <a:ln>
              <a:noFill/>
            </a:ln>
          </p:spPr>
        </p:sp>
        <p:sp>
          <p:nvSpPr>
            <p:cNvPr id="62" name="Freeform 49">
              <a:extLst>
                <a:ext uri="{FF2B5EF4-FFF2-40B4-BE49-F238E27FC236}">
                  <a16:creationId xmlns:a16="http://schemas.microsoft.com/office/drawing/2014/main" id="{E2689B62-CCA1-4EE5-B622-FBA516868916}"/>
                </a:ext>
              </a:extLst>
            </p:cNvPr>
            <p:cNvSpPr/>
            <p:nvPr/>
          </p:nvSpPr>
          <p:spPr bwMode="auto">
            <a:xfrm rot="5400000">
              <a:off x="11076712" y="6507925"/>
              <a:ext cx="127608" cy="81603"/>
            </a:xfrm>
            <a:custGeom>
              <a:avLst/>
              <a:gdLst/>
              <a:ahLst/>
              <a:cxnLst/>
              <a:rect l="0" t="0" r="r" b="b"/>
              <a:pathLst>
                <a:path w="39" h="27">
                  <a:moveTo>
                    <a:pt x="21" y="2"/>
                  </a:moveTo>
                  <a:cubicBezTo>
                    <a:pt x="36" y="0"/>
                    <a:pt x="39" y="17"/>
                    <a:pt x="26" y="24"/>
                  </a:cubicBezTo>
                  <a:cubicBezTo>
                    <a:pt x="8" y="27"/>
                    <a:pt x="0" y="9"/>
                    <a:pt x="21" y="2"/>
                  </a:cubicBezTo>
                  <a:close/>
                </a:path>
              </a:pathLst>
            </a:custGeom>
            <a:grpFill/>
            <a:ln>
              <a:noFill/>
            </a:ln>
          </p:spPr>
        </p:sp>
        <p:sp>
          <p:nvSpPr>
            <p:cNvPr id="63" name="Freeform 8">
              <a:extLst>
                <a:ext uri="{FF2B5EF4-FFF2-40B4-BE49-F238E27FC236}">
                  <a16:creationId xmlns:a16="http://schemas.microsoft.com/office/drawing/2014/main" id="{113638EE-3BCF-4315-A329-3C6766A3890B}"/>
                </a:ext>
              </a:extLst>
            </p:cNvPr>
            <p:cNvSpPr/>
            <p:nvPr/>
          </p:nvSpPr>
          <p:spPr bwMode="auto">
            <a:xfrm rot="5400000">
              <a:off x="11141853" y="34906"/>
              <a:ext cx="131153" cy="88130"/>
            </a:xfrm>
            <a:custGeom>
              <a:avLst/>
              <a:gdLst/>
              <a:ahLst/>
              <a:cxnLst/>
              <a:rect l="0" t="0" r="r" b="b"/>
              <a:pathLst>
                <a:path w="40" h="29">
                  <a:moveTo>
                    <a:pt x="26" y="0"/>
                  </a:moveTo>
                  <a:cubicBezTo>
                    <a:pt x="34" y="0"/>
                    <a:pt x="40" y="10"/>
                    <a:pt x="39" y="20"/>
                  </a:cubicBezTo>
                  <a:cubicBezTo>
                    <a:pt x="17" y="29"/>
                    <a:pt x="0" y="10"/>
                    <a:pt x="26" y="0"/>
                  </a:cubicBezTo>
                  <a:close/>
                </a:path>
              </a:pathLst>
            </a:custGeom>
            <a:grpFill/>
            <a:ln>
              <a:noFill/>
            </a:ln>
          </p:spPr>
        </p:sp>
        <p:sp>
          <p:nvSpPr>
            <p:cNvPr id="64" name="Freeform 106">
              <a:extLst>
                <a:ext uri="{FF2B5EF4-FFF2-40B4-BE49-F238E27FC236}">
                  <a16:creationId xmlns:a16="http://schemas.microsoft.com/office/drawing/2014/main" id="{4FB36B8F-335B-40F2-83BB-C2B2689DC2E9}"/>
                </a:ext>
              </a:extLst>
            </p:cNvPr>
            <p:cNvSpPr/>
            <p:nvPr/>
          </p:nvSpPr>
          <p:spPr bwMode="auto">
            <a:xfrm rot="5400000">
              <a:off x="11301184" y="6639670"/>
              <a:ext cx="134697" cy="97107"/>
            </a:xfrm>
            <a:custGeom>
              <a:avLst/>
              <a:gdLst/>
              <a:ahLst/>
              <a:cxnLst/>
              <a:rect l="0" t="0" r="r" b="b"/>
              <a:pathLst>
                <a:path w="41" h="32">
                  <a:moveTo>
                    <a:pt x="25" y="0"/>
                  </a:moveTo>
                  <a:cubicBezTo>
                    <a:pt x="41" y="13"/>
                    <a:pt x="15" y="32"/>
                    <a:pt x="4" y="18"/>
                  </a:cubicBezTo>
                  <a:cubicBezTo>
                    <a:pt x="0" y="5"/>
                    <a:pt x="15" y="0"/>
                    <a:pt x="25" y="0"/>
                  </a:cubicBezTo>
                  <a:close/>
                </a:path>
              </a:pathLst>
            </a:custGeom>
            <a:grpFill/>
            <a:ln>
              <a:noFill/>
            </a:ln>
          </p:spPr>
        </p:sp>
      </p:grpSp>
      <p:sp>
        <p:nvSpPr>
          <p:cNvPr id="2" name="Title Placeholder 1">
            <a:extLst>
              <a:ext uri="{FF2B5EF4-FFF2-40B4-BE49-F238E27FC236}">
                <a16:creationId xmlns:a16="http://schemas.microsoft.com/office/drawing/2014/main" id="{7A05E913-A9D9-4639-B104-1F07A4AF6A56}"/>
              </a:ext>
            </a:extLst>
          </p:cNvPr>
          <p:cNvSpPr>
            <a:spLocks noGrp="1"/>
          </p:cNvSpPr>
          <p:nvPr>
            <p:ph type="title"/>
          </p:nvPr>
        </p:nvSpPr>
        <p:spPr>
          <a:xfrm>
            <a:off x="1069848" y="502920"/>
            <a:ext cx="9634011"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940CEB-B6D7-46E6-9843-51534214017A}"/>
              </a:ext>
            </a:extLst>
          </p:cNvPr>
          <p:cNvSpPr>
            <a:spLocks noGrp="1"/>
          </p:cNvSpPr>
          <p:nvPr>
            <p:ph type="body" idx="1"/>
          </p:nvPr>
        </p:nvSpPr>
        <p:spPr>
          <a:xfrm>
            <a:off x="1069848" y="1874520"/>
            <a:ext cx="963401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BAC8B5-8DFB-4920-8580-54824C831A94}"/>
              </a:ext>
            </a:extLst>
          </p:cNvPr>
          <p:cNvSpPr>
            <a:spLocks noGrp="1"/>
          </p:cNvSpPr>
          <p:nvPr>
            <p:ph type="dt" sz="half" idx="2"/>
          </p:nvPr>
        </p:nvSpPr>
        <p:spPr>
          <a:xfrm>
            <a:off x="173736" y="6382512"/>
            <a:ext cx="2845901" cy="365125"/>
          </a:xfrm>
          <a:prstGeom prst="rect">
            <a:avLst/>
          </a:prstGeom>
        </p:spPr>
        <p:txBody>
          <a:bodyPr vert="horz" lIns="91440" tIns="45720" rIns="91440" bIns="45720" rtlCol="0" anchor="ctr"/>
          <a:lstStyle>
            <a:lvl1pPr algn="l">
              <a:defRPr sz="1050">
                <a:solidFill>
                  <a:schemeClr val="tx2"/>
                </a:solidFill>
              </a:defRPr>
            </a:lvl1pPr>
          </a:lstStyle>
          <a:p>
            <a:fld id="{0F082710-245A-48CB-A5F6-8BB1DF6AB298}" type="datetimeFigureOut">
              <a:rPr lang="en-US" dirty="0"/>
              <a:pPr/>
              <a:t>9/13/2026</a:t>
            </a:fld>
            <a:endParaRPr lang="en-US"/>
          </a:p>
        </p:txBody>
      </p:sp>
      <p:sp>
        <p:nvSpPr>
          <p:cNvPr id="5" name="Footer Placeholder 4">
            <a:extLst>
              <a:ext uri="{FF2B5EF4-FFF2-40B4-BE49-F238E27FC236}">
                <a16:creationId xmlns:a16="http://schemas.microsoft.com/office/drawing/2014/main" id="{3A9E2D5D-B616-4048-9CB8-4D316BBDB1FB}"/>
              </a:ext>
            </a:extLst>
          </p:cNvPr>
          <p:cNvSpPr>
            <a:spLocks noGrp="1"/>
          </p:cNvSpPr>
          <p:nvPr>
            <p:ph type="ftr" sz="quarter" idx="3"/>
          </p:nvPr>
        </p:nvSpPr>
        <p:spPr>
          <a:xfrm rot="5400000">
            <a:off x="-1754871" y="2093199"/>
            <a:ext cx="4157472" cy="416082"/>
          </a:xfrm>
          <a:prstGeom prst="rect">
            <a:avLst/>
          </a:prstGeom>
        </p:spPr>
        <p:txBody>
          <a:bodyPr vert="horz" lIns="91440" tIns="45720" rIns="91440" bIns="45720" rtlCol="0" anchor="ctr"/>
          <a:lstStyle>
            <a:lvl1pPr algn="l">
              <a:defRPr sz="1050">
                <a:solidFill>
                  <a:schemeClr val="tx2"/>
                </a:solidFill>
              </a:defRPr>
            </a:lvl1pPr>
          </a:lstStyle>
          <a:p>
            <a:r>
              <a:rPr lang="en-US"/>
              <a:t>
              </a:t>
            </a:r>
          </a:p>
        </p:txBody>
      </p:sp>
      <p:sp>
        <p:nvSpPr>
          <p:cNvPr id="6" name="Slide Number Placeholder 5">
            <a:extLst>
              <a:ext uri="{FF2B5EF4-FFF2-40B4-BE49-F238E27FC236}">
                <a16:creationId xmlns:a16="http://schemas.microsoft.com/office/drawing/2014/main" id="{63F322F0-8F3D-4AC5-9873-24666D0E0D34}"/>
              </a:ext>
            </a:extLst>
          </p:cNvPr>
          <p:cNvSpPr>
            <a:spLocks noGrp="1"/>
          </p:cNvSpPr>
          <p:nvPr>
            <p:ph type="sldNum" sz="quarter" idx="4"/>
          </p:nvPr>
        </p:nvSpPr>
        <p:spPr>
          <a:xfrm>
            <a:off x="11457919" y="6382512"/>
            <a:ext cx="500997" cy="365125"/>
          </a:xfrm>
          <a:prstGeom prst="rect">
            <a:avLst/>
          </a:prstGeom>
        </p:spPr>
        <p:txBody>
          <a:bodyPr vert="horz" lIns="91440" tIns="45720" rIns="91440" bIns="45720" rtlCol="0" anchor="ctr"/>
          <a:lstStyle>
            <a:lvl1pPr algn="r">
              <a:defRPr sz="1050">
                <a:solidFill>
                  <a:schemeClr val="tx2"/>
                </a:solidFill>
              </a:defRPr>
            </a:lvl1pPr>
          </a:lstStyle>
          <a:p>
            <a:fld id="{24578CCF-2EC4-44CB-A694-F6F6E59A3985}" type="slidenum">
              <a:rPr lang="en-US" dirty="0"/>
              <a:pPr/>
              <a:t>‹#›</a:t>
            </a:fld>
            <a:endParaRPr lang="en-US"/>
          </a:p>
        </p:txBody>
      </p:sp>
    </p:spTree>
    <p:extLst>
      <p:ext uri="{BB962C8B-B14F-4D97-AF65-F5344CB8AC3E}">
        <p14:creationId xmlns:p14="http://schemas.microsoft.com/office/powerpoint/2010/main" val="338281015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p:txStyles>
    <p:titleStyle>
      <a:lvl1pPr algn="l" defTabSz="914400" rtl="0" eaLnBrk="1" latinLnBrk="0" hangingPunct="1">
        <a:lnSpc>
          <a:spcPct val="10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76">
          <p15:clr>
            <a:srgbClr val="F26B43"/>
          </p15:clr>
        </p15:guide>
        <p15:guide id="2" pos="6792">
          <p15:clr>
            <a:srgbClr val="F26B43"/>
          </p15:clr>
        </p15:guide>
        <p15:guide id="3" pos="3720">
          <p15:clr>
            <a:srgbClr val="F26B43"/>
          </p15:clr>
        </p15:guide>
        <p15:guide id="4" orient="horz" pos="864">
          <p15:clr>
            <a:srgbClr val="F26B43"/>
          </p15:clr>
        </p15:guide>
      </p15:sldGuideLst>
    </p:ext>
  </p:extLst>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9"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uthmiskin.com/en/parents/?utm_source=chatgpt.com" TargetMode="External"/><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hyperlink" Target="mailto:office@stmaryseg.co.uk"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4" name="TextBox 3"/>
          <p:cNvSpPr txBox="1"/>
          <p:nvPr/>
        </p:nvSpPr>
        <p:spPr>
          <a:xfrm>
            <a:off x="1698171" y="1870758"/>
            <a:ext cx="9144000" cy="2800767"/>
          </a:xfrm>
          <a:prstGeom prst="rect">
            <a:avLst/>
          </a:prstGeom>
          <a:noFill/>
        </p:spPr>
        <p:txBody>
          <a:bodyPr wrap="square" lIns="91440" tIns="45720" rIns="91440" bIns="45720" rtlCol="0" anchor="t">
            <a:spAutoFit/>
          </a:bodyPr>
          <a:lstStyle/>
          <a:p>
            <a:pPr algn="ctr"/>
            <a:r>
              <a:rPr lang="en-GB" sz="8800">
                <a:solidFill>
                  <a:srgbClr val="8F7462"/>
                </a:solidFill>
                <a:effectLst>
                  <a:outerShdw blurRad="38100" dist="38100" dir="2700000" algn="tl">
                    <a:srgbClr val="000000">
                      <a:alpha val="43137"/>
                    </a:srgbClr>
                  </a:outerShdw>
                </a:effectLst>
                <a:latin typeface="Segoe Script"/>
              </a:rPr>
              <a:t>Welcome </a:t>
            </a:r>
          </a:p>
          <a:p>
            <a:pPr algn="ctr"/>
            <a:r>
              <a:rPr lang="en-GB" sz="8800">
                <a:solidFill>
                  <a:srgbClr val="8F7462"/>
                </a:solidFill>
                <a:effectLst>
                  <a:outerShdw blurRad="38100" dist="38100" dir="2700000" algn="tl">
                    <a:srgbClr val="000000">
                      <a:alpha val="43137"/>
                    </a:srgbClr>
                  </a:outerShdw>
                </a:effectLst>
                <a:latin typeface="Segoe Script"/>
              </a:rPr>
              <a:t>to Year 1</a:t>
            </a:r>
          </a:p>
        </p:txBody>
      </p:sp>
      <p:pic>
        <p:nvPicPr>
          <p:cNvPr id="2" name="Picture 1" descr="Rainbow Aesthetic PNG Image, Icon Cute Rainbow Aesthetic ...">
            <a:extLst>
              <a:ext uri="{FF2B5EF4-FFF2-40B4-BE49-F238E27FC236}">
                <a16:creationId xmlns:a16="http://schemas.microsoft.com/office/drawing/2014/main" id="{99C04539-93F1-1979-B05C-EEA2C016558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0066890" y="206237"/>
            <a:ext cx="1914525" cy="1409700"/>
          </a:xfrm>
          <a:prstGeom prst="rect">
            <a:avLst/>
          </a:prstGeom>
        </p:spPr>
      </p:pic>
      <p:pic>
        <p:nvPicPr>
          <p:cNvPr id="3" name="Picture 2" descr="Rainbow Aesthetic PNG Image, Icon Cute Rainbow Aesthetic ...">
            <a:extLst>
              <a:ext uri="{FF2B5EF4-FFF2-40B4-BE49-F238E27FC236}">
                <a16:creationId xmlns:a16="http://schemas.microsoft.com/office/drawing/2014/main" id="{2C56A778-E0E7-404E-89CC-05DAD633CCA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60890" y="5300041"/>
            <a:ext cx="1914525" cy="1409700"/>
          </a:xfrm>
          <a:prstGeom prst="rect">
            <a:avLst/>
          </a:prstGeom>
        </p:spPr>
      </p:pic>
    </p:spTree>
    <p:extLst>
      <p:ext uri="{BB962C8B-B14F-4D97-AF65-F5344CB8AC3E}">
        <p14:creationId xmlns:p14="http://schemas.microsoft.com/office/powerpoint/2010/main" val="3888423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FCD8-DBE7-15CA-CE08-C6939B8F3833}"/>
              </a:ext>
            </a:extLst>
          </p:cNvPr>
          <p:cNvSpPr>
            <a:spLocks noGrp="1"/>
          </p:cNvSpPr>
          <p:nvPr>
            <p:ph type="title"/>
          </p:nvPr>
        </p:nvSpPr>
        <p:spPr>
          <a:xfrm>
            <a:off x="143435" y="308480"/>
            <a:ext cx="12191999" cy="877729"/>
          </a:xfrm>
        </p:spPr>
        <p:txBody>
          <a:bodyPr anchor="ctr">
            <a:noAutofit/>
          </a:bodyPr>
          <a:lstStyle/>
          <a:p>
            <a:r>
              <a:rPr lang="en-GB" sz="8800">
                <a:solidFill>
                  <a:schemeClr val="accent1"/>
                </a:solidFill>
                <a:latin typeface="Sitka Heading"/>
                <a:cs typeface="Calibri Light"/>
              </a:rPr>
              <a:t>St Mary’s Vision</a:t>
            </a:r>
            <a:endParaRPr lang="en-GB" sz="8800">
              <a:solidFill>
                <a:schemeClr val="accent1"/>
              </a:solidFill>
              <a:latin typeface="Sitka Heading"/>
            </a:endParaRPr>
          </a:p>
        </p:txBody>
      </p:sp>
      <p:graphicFrame>
        <p:nvGraphicFramePr>
          <p:cNvPr id="5" name="Content Placeholder 2">
            <a:extLst>
              <a:ext uri="{FF2B5EF4-FFF2-40B4-BE49-F238E27FC236}">
                <a16:creationId xmlns:a16="http://schemas.microsoft.com/office/drawing/2014/main" id="{863BE4E4-FC50-9E6E-7C35-E2C9AC60CF09}"/>
              </a:ext>
            </a:extLst>
          </p:cNvPr>
          <p:cNvGraphicFramePr>
            <a:graphicFrameLocks noGrp="1"/>
          </p:cNvGraphicFramePr>
          <p:nvPr>
            <p:ph idx="1"/>
            <p:extLst>
              <p:ext uri="{D42A27DB-BD31-4B8C-83A1-F6EECF244321}">
                <p14:modId xmlns:p14="http://schemas.microsoft.com/office/powerpoint/2010/main" val="3337897004"/>
              </p:ext>
            </p:extLst>
          </p:nvPr>
        </p:nvGraphicFramePr>
        <p:xfrm>
          <a:off x="-1403" y="1332650"/>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8765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03D6F-17F6-0CB5-FE49-05C9367848AF}"/>
              </a:ext>
            </a:extLst>
          </p:cNvPr>
          <p:cNvSpPr>
            <a:spLocks noGrp="1"/>
          </p:cNvSpPr>
          <p:nvPr>
            <p:ph type="title"/>
          </p:nvPr>
        </p:nvSpPr>
        <p:spPr/>
        <p:txBody>
          <a:bodyPr/>
          <a:lstStyle/>
          <a:p>
            <a:r>
              <a:rPr lang="en-GB">
                <a:solidFill>
                  <a:schemeClr val="accent1"/>
                </a:solidFill>
                <a:latin typeface="Sitka Heading"/>
                <a:ea typeface="Calibri Light"/>
                <a:cs typeface="Calibri Light"/>
              </a:rPr>
              <a:t>How then do we need to live...?</a:t>
            </a:r>
            <a:endParaRPr lang="en-GB">
              <a:solidFill>
                <a:schemeClr val="accent1"/>
              </a:solidFill>
              <a:latin typeface="Sitka Heading"/>
            </a:endParaRPr>
          </a:p>
        </p:txBody>
      </p:sp>
      <p:graphicFrame>
        <p:nvGraphicFramePr>
          <p:cNvPr id="5" name="Content Placeholder 2">
            <a:extLst>
              <a:ext uri="{FF2B5EF4-FFF2-40B4-BE49-F238E27FC236}">
                <a16:creationId xmlns:a16="http://schemas.microsoft.com/office/drawing/2014/main" id="{548F09E6-DD98-BD00-8B19-F53D69CA7BF0}"/>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27677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7642" y="1713360"/>
            <a:ext cx="9416156" cy="4770332"/>
          </a:xfrm>
        </p:spPr>
        <p:txBody>
          <a:bodyPr vert="horz" lIns="91440" tIns="45720" rIns="91440" bIns="45720" rtlCol="0" anchor="t">
            <a:noAutofit/>
          </a:bodyPr>
          <a:lstStyle/>
          <a:p>
            <a:pPr marL="0" indent="0">
              <a:buNone/>
            </a:pPr>
            <a:r>
              <a:rPr lang="en-GB" sz="3200" dirty="0">
                <a:solidFill>
                  <a:srgbClr val="6B3B41"/>
                </a:solidFill>
                <a:latin typeface="Dreaming Outloud Pro"/>
                <a:cs typeface="Dreaming Outloud Pro"/>
              </a:rPr>
              <a:t>Teacher – Miss Vines </a:t>
            </a:r>
            <a:endParaRPr lang="en-US"/>
          </a:p>
          <a:p>
            <a:pPr marL="0" indent="0">
              <a:buNone/>
            </a:pPr>
            <a:endParaRPr lang="en-GB" sz="3200" dirty="0">
              <a:solidFill>
                <a:srgbClr val="6B3B41"/>
              </a:solidFill>
              <a:latin typeface="Dreaming Outloud Pro"/>
              <a:cs typeface="Dreaming Outloud Pro"/>
            </a:endParaRPr>
          </a:p>
          <a:p>
            <a:pPr marL="0" indent="0">
              <a:buClr>
                <a:srgbClr val="C3B2A7"/>
              </a:buClr>
              <a:buNone/>
            </a:pPr>
            <a:r>
              <a:rPr lang="en-GB" sz="3200" dirty="0">
                <a:solidFill>
                  <a:srgbClr val="6B3B41"/>
                </a:solidFill>
                <a:latin typeface="Dreaming Outloud Pro"/>
                <a:cs typeface="Dreaming Outloud Pro"/>
              </a:rPr>
              <a:t>Teaching Assistants– Mrs Ufuah, Miss Aisha and Mrs Reynolds</a:t>
            </a:r>
          </a:p>
          <a:p>
            <a:pPr marL="0" indent="0">
              <a:buClr>
                <a:srgbClr val="C3B2A7"/>
              </a:buClr>
              <a:buNone/>
            </a:pPr>
            <a:r>
              <a:rPr lang="en-GB" sz="3200" dirty="0">
                <a:solidFill>
                  <a:srgbClr val="6B3B41"/>
                </a:solidFill>
                <a:latin typeface="Dreaming Outloud Pro"/>
                <a:cs typeface="Dreaming Outloud Pro"/>
              </a:rPr>
              <a:t>PPA cover – Miss Lester ( Monday and Wednesday afternoons)  </a:t>
            </a:r>
          </a:p>
        </p:txBody>
      </p:sp>
      <p:sp>
        <p:nvSpPr>
          <p:cNvPr id="4" name="Title 1"/>
          <p:cNvSpPr txBox="1">
            <a:spLocks/>
          </p:cNvSpPr>
          <p:nvPr/>
        </p:nvSpPr>
        <p:spPr>
          <a:xfrm>
            <a:off x="1981200" y="-1"/>
            <a:ext cx="8229600" cy="973183"/>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a:solidFill>
                  <a:schemeClr val="accent1"/>
                </a:solidFill>
                <a:latin typeface="Arial Black"/>
              </a:rPr>
              <a:t>Staff team</a:t>
            </a:r>
          </a:p>
        </p:txBody>
      </p:sp>
      <p:pic>
        <p:nvPicPr>
          <p:cNvPr id="5" name="Picture 4" descr="Rainbow Aesthetic PNG Image, Icon Cute Rainbow Aesthetic ...">
            <a:extLst>
              <a:ext uri="{FF2B5EF4-FFF2-40B4-BE49-F238E27FC236}">
                <a16:creationId xmlns:a16="http://schemas.microsoft.com/office/drawing/2014/main" id="{D7D40582-A261-3505-0C40-86D5CC45442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0066890" y="216820"/>
            <a:ext cx="1914525" cy="1409700"/>
          </a:xfrm>
          <a:prstGeom prst="rect">
            <a:avLst/>
          </a:prstGeom>
        </p:spPr>
      </p:pic>
    </p:spTree>
    <p:extLst>
      <p:ext uri="{BB962C8B-B14F-4D97-AF65-F5344CB8AC3E}">
        <p14:creationId xmlns:p14="http://schemas.microsoft.com/office/powerpoint/2010/main" val="4141372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360334" y="158749"/>
            <a:ext cx="3460751" cy="973183"/>
          </a:xfrm>
        </p:spPr>
        <p:txBody>
          <a:bodyPr>
            <a:noAutofit/>
          </a:bodyPr>
          <a:lstStyle/>
          <a:p>
            <a:r>
              <a:rPr lang="en-GB" sz="7200">
                <a:solidFill>
                  <a:schemeClr val="accent1"/>
                </a:solidFill>
                <a:latin typeface="Dreaming Outloud Pro"/>
                <a:cs typeface="Dreaming Outloud Pro"/>
              </a:rPr>
              <a:t>Uniform</a:t>
            </a:r>
          </a:p>
        </p:txBody>
      </p:sp>
      <p:sp>
        <p:nvSpPr>
          <p:cNvPr id="3" name="Content Placeholder 2"/>
          <p:cNvSpPr>
            <a:spLocks noGrp="1"/>
          </p:cNvSpPr>
          <p:nvPr>
            <p:ph idx="1"/>
          </p:nvPr>
        </p:nvSpPr>
        <p:spPr>
          <a:xfrm>
            <a:off x="457201" y="1371377"/>
            <a:ext cx="4760383" cy="4111897"/>
          </a:xfrm>
          <a:solidFill>
            <a:schemeClr val="accent2">
              <a:lumMod val="40000"/>
              <a:lumOff val="60000"/>
            </a:schemeClr>
          </a:solidFill>
        </p:spPr>
        <p:txBody>
          <a:bodyPr vert="horz" lIns="91440" tIns="45720" rIns="91440" bIns="45720" rtlCol="0" anchor="t">
            <a:noAutofit/>
          </a:bodyPr>
          <a:lstStyle/>
          <a:p>
            <a:r>
              <a:rPr lang="en-GB">
                <a:solidFill>
                  <a:srgbClr val="7A3C2E"/>
                </a:solidFill>
                <a:latin typeface="Dreaming Outloud Pro"/>
                <a:cs typeface="Dreaming Outloud Pro"/>
              </a:rPr>
              <a:t>St Mary’s School jumper or navy cardigan</a:t>
            </a:r>
          </a:p>
          <a:p>
            <a:r>
              <a:rPr lang="en-GB">
                <a:solidFill>
                  <a:srgbClr val="7A3C2E"/>
                </a:solidFill>
                <a:latin typeface="Dreaming Outloud Pro"/>
                <a:cs typeface="Dreaming Outloud Pro"/>
              </a:rPr>
              <a:t>Grey trousers/skirt (or summer dress)</a:t>
            </a:r>
          </a:p>
          <a:p>
            <a:r>
              <a:rPr lang="en-GB">
                <a:solidFill>
                  <a:srgbClr val="7A3C2E"/>
                </a:solidFill>
                <a:latin typeface="Dreaming Outloud Pro"/>
                <a:cs typeface="Dreaming Outloud Pro"/>
              </a:rPr>
              <a:t>Plain white shirt or blouse</a:t>
            </a:r>
          </a:p>
          <a:p>
            <a:r>
              <a:rPr lang="en-GB">
                <a:solidFill>
                  <a:srgbClr val="7A3C2E"/>
                </a:solidFill>
                <a:latin typeface="Dreaming Outloud Pro"/>
                <a:cs typeface="Dreaming Outloud Pro"/>
              </a:rPr>
              <a:t>School tie</a:t>
            </a:r>
          </a:p>
          <a:p>
            <a:r>
              <a:rPr lang="en-GB">
                <a:solidFill>
                  <a:srgbClr val="7A3C2E"/>
                </a:solidFill>
                <a:latin typeface="Dreaming Outloud Pro"/>
                <a:cs typeface="Dreaming Outloud Pro"/>
              </a:rPr>
              <a:t>Black shoes (not trainers)</a:t>
            </a:r>
          </a:p>
          <a:p>
            <a:r>
              <a:rPr lang="en-GB" b="1">
                <a:solidFill>
                  <a:srgbClr val="7A3C2E"/>
                </a:solidFill>
                <a:latin typeface="Dreaming Outloud Pro"/>
                <a:cs typeface="Dreaming Outloud Pro"/>
              </a:rPr>
              <a:t>All items must be named</a:t>
            </a:r>
            <a:endParaRPr lang="en-GB">
              <a:solidFill>
                <a:srgbClr val="7A3C2E"/>
              </a:solidFill>
              <a:latin typeface="Dreaming Outloud Pro"/>
              <a:cs typeface="Dreaming Outloud Pro"/>
            </a:endParaRPr>
          </a:p>
          <a:p>
            <a:pPr marL="0" indent="0">
              <a:buNone/>
            </a:pPr>
            <a:endParaRPr lang="en-GB">
              <a:solidFill>
                <a:srgbClr val="7A3C2E"/>
              </a:solidFill>
              <a:latin typeface="Dreaming Outloud Pro"/>
              <a:cs typeface="Dreaming Outloud Pro"/>
            </a:endParaRPr>
          </a:p>
        </p:txBody>
      </p:sp>
      <p:sp>
        <p:nvSpPr>
          <p:cNvPr id="4" name="TextBox 3">
            <a:extLst>
              <a:ext uri="{FF2B5EF4-FFF2-40B4-BE49-F238E27FC236}">
                <a16:creationId xmlns:a16="http://schemas.microsoft.com/office/drawing/2014/main" id="{1FEF6188-48C3-9559-EA40-2174A81018D6}"/>
              </a:ext>
            </a:extLst>
          </p:cNvPr>
          <p:cNvSpPr txBox="1"/>
          <p:nvPr/>
        </p:nvSpPr>
        <p:spPr>
          <a:xfrm>
            <a:off x="5929911" y="2582341"/>
            <a:ext cx="4671922" cy="2472472"/>
          </a:xfrm>
          <a:prstGeom prst="rect">
            <a:avLst/>
          </a:prstGeom>
          <a:solidFill>
            <a:schemeClr val="accent2">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150000"/>
              </a:lnSpc>
              <a:spcBef>
                <a:spcPts val="1000"/>
              </a:spcBef>
              <a:buFont typeface="Arial"/>
              <a:buChar char="•"/>
            </a:pPr>
            <a:r>
              <a:rPr lang="en-GB" sz="2000">
                <a:solidFill>
                  <a:srgbClr val="7A3C2E"/>
                </a:solidFill>
                <a:latin typeface="Dreaming Outloud Pro"/>
                <a:cs typeface="Dreaming Outloud Pro"/>
              </a:rPr>
              <a:t>No make-up or nail polish</a:t>
            </a:r>
            <a:endParaRPr lang="en-US" sz="2000">
              <a:solidFill>
                <a:srgbClr val="7A3C2E"/>
              </a:solidFill>
              <a:latin typeface="Dreaming Outloud Pro"/>
              <a:cs typeface="Dreaming Outloud Pro"/>
            </a:endParaRPr>
          </a:p>
          <a:p>
            <a:pPr marL="285750" indent="-285750">
              <a:lnSpc>
                <a:spcPct val="150000"/>
              </a:lnSpc>
              <a:spcBef>
                <a:spcPts val="1000"/>
              </a:spcBef>
              <a:buFont typeface="Arial"/>
              <a:buChar char="•"/>
            </a:pPr>
            <a:r>
              <a:rPr lang="en-GB" sz="2000">
                <a:solidFill>
                  <a:srgbClr val="7A3C2E"/>
                </a:solidFill>
                <a:latin typeface="Dreaming Outloud Pro"/>
                <a:cs typeface="Dreaming Outloud Pro"/>
              </a:rPr>
              <a:t>No jewellery except for stud earrings</a:t>
            </a:r>
            <a:endParaRPr lang="en-US" sz="2000">
              <a:solidFill>
                <a:srgbClr val="7A3C2E"/>
              </a:solidFill>
              <a:latin typeface="Dreaming Outloud Pro"/>
              <a:cs typeface="Dreaming Outloud Pro"/>
            </a:endParaRPr>
          </a:p>
          <a:p>
            <a:pPr marL="285750" indent="-285750">
              <a:lnSpc>
                <a:spcPct val="150000"/>
              </a:lnSpc>
              <a:spcBef>
                <a:spcPts val="1000"/>
              </a:spcBef>
              <a:buFont typeface="Arial"/>
              <a:buChar char="•"/>
            </a:pPr>
            <a:r>
              <a:rPr lang="en-GB" sz="2000">
                <a:solidFill>
                  <a:srgbClr val="7A3C2E"/>
                </a:solidFill>
                <a:latin typeface="Dreaming Outloud Pro"/>
                <a:cs typeface="Dreaming Outloud Pro"/>
              </a:rPr>
              <a:t>Hair accessories should be discrete and in school colours</a:t>
            </a:r>
            <a:endParaRPr lang="en-US" sz="2000">
              <a:solidFill>
                <a:srgbClr val="7A3C2E"/>
              </a:solidFill>
              <a:latin typeface="Dreaming Outloud Pro"/>
              <a:cs typeface="Dreaming Outloud Pro"/>
            </a:endParaRPr>
          </a:p>
          <a:p>
            <a:pPr algn="l"/>
            <a:endParaRPr lang="en-GB">
              <a:solidFill>
                <a:srgbClr val="7A3C2E"/>
              </a:solidFill>
            </a:endParaRPr>
          </a:p>
        </p:txBody>
      </p:sp>
      <p:pic>
        <p:nvPicPr>
          <p:cNvPr id="6" name="Picture 5" descr="Rainbow Aesthetic PNG Image, Icon Cute Rainbow Aesthetic ...">
            <a:extLst>
              <a:ext uri="{FF2B5EF4-FFF2-40B4-BE49-F238E27FC236}">
                <a16:creationId xmlns:a16="http://schemas.microsoft.com/office/drawing/2014/main" id="{AB905E79-F326-C791-10DC-B2391B62123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066890" y="206237"/>
            <a:ext cx="1914525" cy="1409700"/>
          </a:xfrm>
          <a:prstGeom prst="rect">
            <a:avLst/>
          </a:prstGeom>
        </p:spPr>
      </p:pic>
    </p:spTree>
    <p:extLst>
      <p:ext uri="{BB962C8B-B14F-4D97-AF65-F5344CB8AC3E}">
        <p14:creationId xmlns:p14="http://schemas.microsoft.com/office/powerpoint/2010/main" val="4231134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883" y="1451295"/>
            <a:ext cx="5091201" cy="4653425"/>
          </a:xfrm>
          <a:solidFill>
            <a:schemeClr val="accent3">
              <a:lumMod val="20000"/>
              <a:lumOff val="80000"/>
            </a:schemeClr>
          </a:solidFill>
        </p:spPr>
        <p:txBody>
          <a:bodyPr vert="horz" lIns="91440" tIns="45720" rIns="91440" bIns="45720" rtlCol="0" anchor="t">
            <a:noAutofit/>
          </a:bodyPr>
          <a:lstStyle/>
          <a:p>
            <a:r>
              <a:rPr lang="en-GB" sz="2400" dirty="0">
                <a:solidFill>
                  <a:srgbClr val="7A3C2E"/>
                </a:solidFill>
                <a:latin typeface="Dreaming Outloud Pro"/>
                <a:cs typeface="Dreaming Outloud Pro"/>
              </a:rPr>
              <a:t>St Mary’s School t-shirt and sweatshirt</a:t>
            </a:r>
          </a:p>
          <a:p>
            <a:r>
              <a:rPr lang="en-GB" sz="2400" dirty="0">
                <a:solidFill>
                  <a:srgbClr val="7A3C2E"/>
                </a:solidFill>
                <a:latin typeface="Dreaming Outloud Pro"/>
                <a:cs typeface="Dreaming Outloud Pro"/>
              </a:rPr>
              <a:t>Navy blue shorts and tracksuit trousers</a:t>
            </a:r>
          </a:p>
          <a:p>
            <a:r>
              <a:rPr lang="en-GB" sz="2400" dirty="0">
                <a:solidFill>
                  <a:srgbClr val="7A3C2E"/>
                </a:solidFill>
                <a:latin typeface="Dreaming Outloud Pro"/>
                <a:cs typeface="Dreaming Outloud Pro"/>
              </a:rPr>
              <a:t>Trainers or plimsolls</a:t>
            </a:r>
          </a:p>
          <a:p>
            <a:pPr marL="0" indent="0">
              <a:buNone/>
            </a:pPr>
            <a:endParaRPr lang="en-GB" sz="2400" b="1" dirty="0">
              <a:solidFill>
                <a:srgbClr val="7A3C2E"/>
              </a:solidFill>
              <a:latin typeface="Dreaming Outloud Pro"/>
              <a:cs typeface="Dreaming Outloud Pro"/>
            </a:endParaRPr>
          </a:p>
          <a:p>
            <a:pPr marL="0" indent="0">
              <a:buNone/>
            </a:pPr>
            <a:r>
              <a:rPr lang="en-GB" sz="2400" b="1" dirty="0">
                <a:solidFill>
                  <a:srgbClr val="7A3C2E"/>
                </a:solidFill>
                <a:latin typeface="Dreaming Outloud Pro"/>
                <a:cs typeface="Dreaming Outloud Pro"/>
              </a:rPr>
              <a:t>All items must be named</a:t>
            </a:r>
            <a:endParaRPr lang="en-GB" sz="2400" dirty="0">
              <a:solidFill>
                <a:srgbClr val="7A3C2E"/>
              </a:solidFill>
              <a:latin typeface="Dreaming Outloud Pro"/>
              <a:cs typeface="Dreaming Outloud Pro"/>
            </a:endParaRPr>
          </a:p>
        </p:txBody>
      </p:sp>
      <p:sp>
        <p:nvSpPr>
          <p:cNvPr id="4" name="Title 1"/>
          <p:cNvSpPr txBox="1">
            <a:spLocks/>
          </p:cNvSpPr>
          <p:nvPr/>
        </p:nvSpPr>
        <p:spPr>
          <a:xfrm>
            <a:off x="0" y="-1"/>
            <a:ext cx="12192000" cy="973183"/>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b="1">
                <a:solidFill>
                  <a:schemeClr val="accent2">
                    <a:lumMod val="49000"/>
                  </a:schemeClr>
                </a:solidFill>
                <a:latin typeface="Dreaming Outloud Pro"/>
                <a:cs typeface="Dreaming Outloud Pro"/>
              </a:rPr>
              <a:t>PE Uniform</a:t>
            </a:r>
          </a:p>
        </p:txBody>
      </p:sp>
      <p:sp>
        <p:nvSpPr>
          <p:cNvPr id="2" name="TextBox 1">
            <a:extLst>
              <a:ext uri="{FF2B5EF4-FFF2-40B4-BE49-F238E27FC236}">
                <a16:creationId xmlns:a16="http://schemas.microsoft.com/office/drawing/2014/main" id="{2D89D8D2-E4EF-E665-F8CA-75641856DFD0}"/>
              </a:ext>
            </a:extLst>
          </p:cNvPr>
          <p:cNvSpPr txBox="1"/>
          <p:nvPr/>
        </p:nvSpPr>
        <p:spPr>
          <a:xfrm>
            <a:off x="6334469" y="2226621"/>
            <a:ext cx="4566043" cy="4108817"/>
          </a:xfrm>
          <a:prstGeom prst="rect">
            <a:avLst/>
          </a:prstGeom>
          <a:solidFill>
            <a:schemeClr val="accent3">
              <a:lumMod val="20000"/>
              <a:lumOff val="80000"/>
            </a:schemeClr>
          </a:solidFill>
          <a:ln w="28575">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spcBef>
                <a:spcPts val="1000"/>
              </a:spcBef>
            </a:pPr>
            <a:r>
              <a:rPr lang="en-GB" sz="2400" dirty="0">
                <a:solidFill>
                  <a:srgbClr val="7A3C2E"/>
                </a:solidFill>
                <a:latin typeface="Dreaming Outloud Pro"/>
                <a:cs typeface="Dreaming Outloud Pro"/>
              </a:rPr>
              <a:t>P.E. lessons are on </a:t>
            </a:r>
            <a:r>
              <a:rPr lang="en-GB" sz="2400" b="1" dirty="0">
                <a:solidFill>
                  <a:srgbClr val="7A3C2E"/>
                </a:solidFill>
                <a:latin typeface="Dreaming Outloud Pro"/>
                <a:cs typeface="Dreaming Outloud Pro"/>
              </a:rPr>
              <a:t>Monday and Thursday </a:t>
            </a:r>
            <a:endParaRPr lang="en-US" sz="2400">
              <a:latin typeface="Dreaming Outloud Pro"/>
              <a:cs typeface="Dreaming Outloud Pro"/>
            </a:endParaRPr>
          </a:p>
          <a:p>
            <a:pPr marL="285750" indent="-285750">
              <a:lnSpc>
                <a:spcPct val="150000"/>
              </a:lnSpc>
              <a:spcBef>
                <a:spcPts val="1000"/>
              </a:spcBef>
              <a:buFont typeface="Arial"/>
              <a:buChar char="•"/>
            </a:pPr>
            <a:r>
              <a:rPr lang="en-GB" sz="2400" dirty="0">
                <a:solidFill>
                  <a:srgbClr val="7A3C2E"/>
                </a:solidFill>
                <a:latin typeface="Dreaming Outloud Pro"/>
                <a:cs typeface="Dreaming Outloud Pro"/>
              </a:rPr>
              <a:t>Monday session – Outdoor</a:t>
            </a:r>
            <a:endParaRPr lang="en-US" sz="2400" dirty="0">
              <a:latin typeface="Dreaming Outloud Pro"/>
              <a:cs typeface="Dreaming Outloud Pro"/>
            </a:endParaRPr>
          </a:p>
          <a:p>
            <a:pPr marL="285750" indent="-285750">
              <a:lnSpc>
                <a:spcPct val="150000"/>
              </a:lnSpc>
              <a:spcBef>
                <a:spcPts val="1000"/>
              </a:spcBef>
              <a:buFont typeface="Arial"/>
              <a:buChar char="•"/>
            </a:pPr>
            <a:r>
              <a:rPr lang="en-GB" sz="2400" dirty="0">
                <a:solidFill>
                  <a:srgbClr val="7A3C2E"/>
                </a:solidFill>
                <a:latin typeface="Dreaming Outloud Pro"/>
                <a:cs typeface="Dreaming Outloud Pro"/>
              </a:rPr>
              <a:t>Thursday session - Indoor</a:t>
            </a:r>
            <a:endParaRPr lang="en-US" sz="2400" dirty="0">
              <a:latin typeface="Dreaming Outloud Pro"/>
              <a:cs typeface="Dreaming Outloud Pro"/>
            </a:endParaRPr>
          </a:p>
          <a:p>
            <a:pPr>
              <a:lnSpc>
                <a:spcPct val="150000"/>
              </a:lnSpc>
              <a:spcBef>
                <a:spcPts val="1000"/>
              </a:spcBef>
            </a:pPr>
            <a:r>
              <a:rPr lang="en-GB" sz="2400" dirty="0">
                <a:solidFill>
                  <a:srgbClr val="7A3C2E"/>
                </a:solidFill>
                <a:latin typeface="Dreaming Outloud Pro"/>
                <a:cs typeface="Dreaming Outloud Pro"/>
              </a:rPr>
              <a:t>Children can wear their PE kits into school on these days</a:t>
            </a:r>
            <a:endParaRPr lang="en-US" sz="2400" dirty="0">
              <a:latin typeface="Dreaming Outloud Pro"/>
              <a:cs typeface="Dreaming Outloud Pro"/>
            </a:endParaRPr>
          </a:p>
          <a:p>
            <a:pPr algn="l"/>
            <a:endParaRPr lang="en-GB" sz="2000"/>
          </a:p>
        </p:txBody>
      </p:sp>
      <p:pic>
        <p:nvPicPr>
          <p:cNvPr id="6" name="Picture 5" descr="Rainbow Aesthetic PNG Image, Icon Cute Rainbow Aesthetic ...">
            <a:extLst>
              <a:ext uri="{FF2B5EF4-FFF2-40B4-BE49-F238E27FC236}">
                <a16:creationId xmlns:a16="http://schemas.microsoft.com/office/drawing/2014/main" id="{F357C670-2D50-AA79-56D1-176F2240F87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0066890" y="206237"/>
            <a:ext cx="1914525" cy="1409700"/>
          </a:xfrm>
          <a:prstGeom prst="rect">
            <a:avLst/>
          </a:prstGeom>
        </p:spPr>
      </p:pic>
    </p:spTree>
    <p:extLst>
      <p:ext uri="{BB962C8B-B14F-4D97-AF65-F5344CB8AC3E}">
        <p14:creationId xmlns:p14="http://schemas.microsoft.com/office/powerpoint/2010/main" val="2976203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AFCF4-DD5F-4024-866E-9BCD73D64526}"/>
              </a:ext>
            </a:extLst>
          </p:cNvPr>
          <p:cNvSpPr>
            <a:spLocks noGrp="1"/>
          </p:cNvSpPr>
          <p:nvPr>
            <p:ph type="title"/>
          </p:nvPr>
        </p:nvSpPr>
        <p:spPr>
          <a:xfrm>
            <a:off x="787908" y="222250"/>
            <a:ext cx="3506261" cy="995787"/>
          </a:xfrm>
        </p:spPr>
        <p:txBody>
          <a:bodyPr>
            <a:noAutofit/>
          </a:bodyPr>
          <a:lstStyle/>
          <a:p>
            <a:r>
              <a:rPr lang="en-US" sz="6000" dirty="0">
                <a:solidFill>
                  <a:schemeClr val="accent1"/>
                </a:solidFill>
                <a:latin typeface="Arial Black"/>
              </a:rPr>
              <a:t>Topics </a:t>
            </a:r>
          </a:p>
        </p:txBody>
      </p:sp>
      <p:sp>
        <p:nvSpPr>
          <p:cNvPr id="4" name="Date Placeholder 3">
            <a:extLst>
              <a:ext uri="{FF2B5EF4-FFF2-40B4-BE49-F238E27FC236}">
                <a16:creationId xmlns:a16="http://schemas.microsoft.com/office/drawing/2014/main" id="{ED6353E1-76E0-DC2B-ADAE-CDA6FF21C2F5}"/>
              </a:ext>
            </a:extLst>
          </p:cNvPr>
          <p:cNvSpPr>
            <a:spLocks noGrp="1"/>
          </p:cNvSpPr>
          <p:nvPr>
            <p:ph type="dt" sz="half" idx="10"/>
          </p:nvPr>
        </p:nvSpPr>
        <p:spPr/>
        <p:txBody>
          <a:bodyPr/>
          <a:lstStyle/>
          <a:p>
            <a:fld id="{C3597599-EAD0-4112-BE66-D70801C86B11}" type="datetime1">
              <a:t>9/13/2026</a:t>
            </a:fld>
            <a:endParaRPr lang="en-US"/>
          </a:p>
        </p:txBody>
      </p:sp>
      <p:sp>
        <p:nvSpPr>
          <p:cNvPr id="5" name="Footer Placeholder 4">
            <a:extLst>
              <a:ext uri="{FF2B5EF4-FFF2-40B4-BE49-F238E27FC236}">
                <a16:creationId xmlns:a16="http://schemas.microsoft.com/office/drawing/2014/main" id="{211B7878-786A-8C05-8C6B-62E431BB21FF}"/>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308540BB-E2CC-5B54-BBBD-ABF0CD7B9F3F}"/>
              </a:ext>
            </a:extLst>
          </p:cNvPr>
          <p:cNvSpPr>
            <a:spLocks noGrp="1"/>
          </p:cNvSpPr>
          <p:nvPr>
            <p:ph type="sldNum" sz="quarter" idx="12"/>
          </p:nvPr>
        </p:nvSpPr>
        <p:spPr/>
        <p:txBody>
          <a:bodyPr/>
          <a:lstStyle/>
          <a:p>
            <a:fld id="{24578CCF-2EC4-44CB-A694-F6F6E59A3985}" type="slidenum">
              <a:rPr lang="en-US" dirty="0"/>
              <a:t>7</a:t>
            </a:fld>
            <a:endParaRPr lang="en-US"/>
          </a:p>
        </p:txBody>
      </p:sp>
      <p:sp>
        <p:nvSpPr>
          <p:cNvPr id="12" name="Content Placeholder 2">
            <a:extLst>
              <a:ext uri="{FF2B5EF4-FFF2-40B4-BE49-F238E27FC236}">
                <a16:creationId xmlns:a16="http://schemas.microsoft.com/office/drawing/2014/main" id="{97B63A92-7029-95A0-7B27-FAE81CA91A2A}"/>
              </a:ext>
            </a:extLst>
          </p:cNvPr>
          <p:cNvSpPr txBox="1">
            <a:spLocks/>
          </p:cNvSpPr>
          <p:nvPr/>
        </p:nvSpPr>
        <p:spPr>
          <a:xfrm>
            <a:off x="320272" y="1781332"/>
            <a:ext cx="4129831" cy="3290041"/>
          </a:xfrm>
          <a:prstGeom prst="rect">
            <a:avLst/>
          </a:prstGeom>
          <a:solidFill>
            <a:schemeClr val="accent3">
              <a:lumMod val="20000"/>
              <a:lumOff val="80000"/>
            </a:schemeClr>
          </a:solidFill>
        </p:spPr>
        <p:txBody>
          <a:bodyPr vert="horz" lIns="91440" tIns="45720" rIns="91440" bIns="45720" rtlCol="0" anchor="t">
            <a:noAutofit/>
          </a:bodyPr>
          <a:lstStyle>
            <a:lvl1pPr marL="228600" indent="-228600" algn="l" defTabSz="914400" rtl="0" eaLnBrk="1" latinLnBrk="0" hangingPunct="1">
              <a:lnSpc>
                <a:spcPct val="150000"/>
              </a:lnSpc>
              <a:spcBef>
                <a:spcPts val="1000"/>
              </a:spcBef>
              <a:buClr>
                <a:schemeClr val="bg2">
                  <a:lumMod val="75000"/>
                </a:schemeClr>
              </a:buClr>
              <a:buFont typeface="Arial" panose="020B0604020202020204" pitchFamily="34" charset="0"/>
              <a:buChar char="•"/>
              <a:defRPr sz="2000" kern="1200">
                <a:solidFill>
                  <a:schemeClr val="tx2"/>
                </a:solidFill>
                <a:latin typeface="+mn-lt"/>
                <a:ea typeface="+mn-ea"/>
                <a:cs typeface="+mn-cs"/>
              </a:defRPr>
            </a:lvl1pPr>
            <a:lvl2pPr marL="228600" indent="0" algn="l" defTabSz="914400" rtl="0" eaLnBrk="1" latinLnBrk="0" hangingPunct="1">
              <a:lnSpc>
                <a:spcPct val="150000"/>
              </a:lnSpc>
              <a:spcBef>
                <a:spcPts val="500"/>
              </a:spcBef>
              <a:buClr>
                <a:schemeClr val="bg2">
                  <a:lumMod val="75000"/>
                </a:schemeClr>
              </a:buClr>
              <a:buFontTx/>
              <a:buNone/>
              <a:defRPr sz="1800" kern="1200">
                <a:solidFill>
                  <a:schemeClr val="tx2"/>
                </a:solidFill>
                <a:latin typeface="+mn-lt"/>
                <a:ea typeface="+mn-ea"/>
                <a:cs typeface="+mn-cs"/>
              </a:defRPr>
            </a:lvl2pPr>
            <a:lvl3pPr marL="54864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600" b="1" kern="1200">
                <a:solidFill>
                  <a:schemeClr val="tx2"/>
                </a:solidFill>
                <a:latin typeface="+mn-lt"/>
                <a:ea typeface="+mn-ea"/>
                <a:cs typeface="+mn-cs"/>
              </a:defRPr>
            </a:lvl3pPr>
            <a:lvl4pPr marL="548640" indent="0" algn="l" defTabSz="914400" rtl="0" eaLnBrk="1" latinLnBrk="0" hangingPunct="1">
              <a:lnSpc>
                <a:spcPct val="150000"/>
              </a:lnSpc>
              <a:spcBef>
                <a:spcPts val="500"/>
              </a:spcBef>
              <a:buClr>
                <a:schemeClr val="bg2">
                  <a:lumMod val="75000"/>
                </a:schemeClr>
              </a:buClr>
              <a:buFontTx/>
              <a:buNone/>
              <a:defRPr sz="1400" kern="1200">
                <a:solidFill>
                  <a:schemeClr val="tx2"/>
                </a:solidFill>
                <a:latin typeface="+mn-lt"/>
                <a:ea typeface="+mn-ea"/>
                <a:cs typeface="+mn-cs"/>
              </a:defRPr>
            </a:lvl4pPr>
            <a:lvl5pPr marL="834390" indent="-285750" algn="l" defTabSz="914400" rtl="0" eaLnBrk="1" latinLnBrk="0" hangingPunct="1">
              <a:lnSpc>
                <a:spcPct val="150000"/>
              </a:lnSpc>
              <a:spcBef>
                <a:spcPts val="500"/>
              </a:spcBef>
              <a:buClr>
                <a:schemeClr val="bg2">
                  <a:lumMod val="75000"/>
                </a:schemeClr>
              </a:buClr>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3200" b="1" dirty="0">
                <a:solidFill>
                  <a:schemeClr val="accent1"/>
                </a:solidFill>
                <a:latin typeface="Dreaming Outloud Pro"/>
                <a:cs typeface="Dreaming Outloud Pro"/>
              </a:rPr>
              <a:t>Autumn </a:t>
            </a:r>
          </a:p>
          <a:p>
            <a:pPr>
              <a:buClr>
                <a:srgbClr val="C3B2A7"/>
              </a:buClr>
            </a:pPr>
            <a:r>
              <a:rPr lang="en-GB" sz="3200" dirty="0">
                <a:solidFill>
                  <a:schemeClr val="accent1"/>
                </a:solidFill>
                <a:latin typeface="Dreaming Outloud Pro"/>
                <a:cs typeface="Dreaming Outloud Pro"/>
              </a:rPr>
              <a:t>History of where we live (East Grinstead)  (History) </a:t>
            </a:r>
          </a:p>
          <a:p>
            <a:pPr>
              <a:buClr>
                <a:srgbClr val="C3B2A7"/>
              </a:buClr>
            </a:pPr>
            <a:endParaRPr lang="en-GB" sz="3200" dirty="0"/>
          </a:p>
          <a:p>
            <a:pPr>
              <a:buClr>
                <a:srgbClr val="C3B2A7"/>
              </a:buClr>
            </a:pPr>
            <a:endParaRPr lang="en-GB" sz="3200" dirty="0"/>
          </a:p>
          <a:p>
            <a:pPr>
              <a:buClr>
                <a:srgbClr val="C3B2A7"/>
              </a:buClr>
            </a:pPr>
            <a:endParaRPr lang="en-GB" sz="3200" dirty="0"/>
          </a:p>
          <a:p>
            <a:pPr>
              <a:buClr>
                <a:srgbClr val="C3B2A7"/>
              </a:buClr>
            </a:pPr>
            <a:endParaRPr lang="en-GB" sz="3200" dirty="0"/>
          </a:p>
        </p:txBody>
      </p:sp>
      <p:sp>
        <p:nvSpPr>
          <p:cNvPr id="14" name="TextBox 13">
            <a:extLst>
              <a:ext uri="{FF2B5EF4-FFF2-40B4-BE49-F238E27FC236}">
                <a16:creationId xmlns:a16="http://schemas.microsoft.com/office/drawing/2014/main" id="{8DE1BBA9-E4D5-103A-71F6-5A1718D4E5FF}"/>
              </a:ext>
            </a:extLst>
          </p:cNvPr>
          <p:cNvSpPr txBox="1"/>
          <p:nvPr/>
        </p:nvSpPr>
        <p:spPr>
          <a:xfrm>
            <a:off x="6817789" y="888778"/>
            <a:ext cx="3811653" cy="2677656"/>
          </a:xfrm>
          <a:prstGeom prst="rect">
            <a:avLst/>
          </a:prstGeom>
          <a:solidFill>
            <a:srgbClr val="CBE9F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1" dirty="0">
                <a:solidFill>
                  <a:schemeClr val="accent1"/>
                </a:solidFill>
                <a:latin typeface="Dreaming Outloud Pro"/>
                <a:cs typeface="Dreaming Outloud Pro"/>
              </a:rPr>
              <a:t>Spring </a:t>
            </a:r>
            <a:endParaRPr lang="en-US" sz="3600" dirty="0">
              <a:solidFill>
                <a:schemeClr val="accent1"/>
              </a:solidFill>
              <a:latin typeface="Dreaming Outloud Pro"/>
              <a:cs typeface="Dreaming Outloud Pro"/>
            </a:endParaRPr>
          </a:p>
          <a:p>
            <a:endParaRPr lang="en-GB" sz="3600" b="1" dirty="0">
              <a:solidFill>
                <a:schemeClr val="accent1"/>
              </a:solidFill>
              <a:latin typeface="Dreaming Outloud Pro"/>
              <a:cs typeface="Dreaming Outloud Pro"/>
            </a:endParaRPr>
          </a:p>
          <a:p>
            <a:r>
              <a:rPr lang="en-GB" sz="3200" dirty="0">
                <a:solidFill>
                  <a:schemeClr val="accent1"/>
                </a:solidFill>
                <a:latin typeface="Dreaming Outloud Pro"/>
                <a:cs typeface="Dreaming Outloud Pro"/>
              </a:rPr>
              <a:t>Trip around the world (Geography)</a:t>
            </a:r>
          </a:p>
          <a:p>
            <a:endParaRPr lang="en-GB" sz="3200" dirty="0"/>
          </a:p>
        </p:txBody>
      </p:sp>
      <p:sp>
        <p:nvSpPr>
          <p:cNvPr id="16" name="TextBox 15">
            <a:extLst>
              <a:ext uri="{FF2B5EF4-FFF2-40B4-BE49-F238E27FC236}">
                <a16:creationId xmlns:a16="http://schemas.microsoft.com/office/drawing/2014/main" id="{F0C23F8A-5732-2C45-1F1E-FC52E6718843}"/>
              </a:ext>
            </a:extLst>
          </p:cNvPr>
          <p:cNvSpPr txBox="1"/>
          <p:nvPr/>
        </p:nvSpPr>
        <p:spPr>
          <a:xfrm>
            <a:off x="5282803" y="4379822"/>
            <a:ext cx="4683893" cy="2062103"/>
          </a:xfrm>
          <a:prstGeom prst="rect">
            <a:avLst/>
          </a:prstGeom>
          <a:solidFill>
            <a:srgbClr val="E6FAEE"/>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b="1" dirty="0">
                <a:solidFill>
                  <a:schemeClr val="accent1"/>
                </a:solidFill>
                <a:latin typeface="Dreaming Outloud Pro"/>
                <a:cs typeface="Dreaming Outloud Pro"/>
              </a:rPr>
              <a:t>Summer </a:t>
            </a:r>
          </a:p>
          <a:p>
            <a:endParaRPr lang="en-GB" sz="3200" dirty="0">
              <a:solidFill>
                <a:schemeClr val="accent1"/>
              </a:solidFill>
              <a:latin typeface="Dreaming Outloud Pro"/>
              <a:cs typeface="Dreaming Outloud Pro"/>
            </a:endParaRPr>
          </a:p>
          <a:p>
            <a:r>
              <a:rPr lang="en-GB" sz="3200" dirty="0">
                <a:solidFill>
                  <a:schemeClr val="accent1"/>
                </a:solidFill>
                <a:latin typeface="Dreaming Outloud Pro"/>
                <a:cs typeface="Dreaming Outloud Pro"/>
              </a:rPr>
              <a:t>The Secret garden (Science)</a:t>
            </a:r>
          </a:p>
        </p:txBody>
      </p:sp>
    </p:spTree>
    <p:extLst>
      <p:ext uri="{BB962C8B-B14F-4D97-AF65-F5344CB8AC3E}">
        <p14:creationId xmlns:p14="http://schemas.microsoft.com/office/powerpoint/2010/main" val="2010086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D2D68-ADCF-8DD4-9616-4D20F9DF5710}"/>
              </a:ext>
            </a:extLst>
          </p:cNvPr>
          <p:cNvSpPr>
            <a:spLocks noGrp="1"/>
          </p:cNvSpPr>
          <p:nvPr>
            <p:ph type="title"/>
          </p:nvPr>
        </p:nvSpPr>
        <p:spPr>
          <a:xfrm>
            <a:off x="324413" y="138485"/>
            <a:ext cx="9634011" cy="1325563"/>
          </a:xfrm>
        </p:spPr>
        <p:txBody>
          <a:bodyPr>
            <a:normAutofit/>
          </a:bodyPr>
          <a:lstStyle/>
          <a:p>
            <a:r>
              <a:rPr lang="en-GB" sz="5400" b="1" dirty="0">
                <a:solidFill>
                  <a:schemeClr val="accent1"/>
                </a:solidFill>
                <a:latin typeface="Dreaming Outloud Pro"/>
                <a:cs typeface="Dreaming Outloud Pro"/>
              </a:rPr>
              <a:t>Trips and enrichment </a:t>
            </a:r>
          </a:p>
        </p:txBody>
      </p:sp>
      <p:sp>
        <p:nvSpPr>
          <p:cNvPr id="3" name="Content Placeholder 2">
            <a:extLst>
              <a:ext uri="{FF2B5EF4-FFF2-40B4-BE49-F238E27FC236}">
                <a16:creationId xmlns:a16="http://schemas.microsoft.com/office/drawing/2014/main" id="{387F3D2F-ECA1-13EC-91F0-D1E2EB0350A0}"/>
              </a:ext>
            </a:extLst>
          </p:cNvPr>
          <p:cNvSpPr>
            <a:spLocks noGrp="1"/>
          </p:cNvSpPr>
          <p:nvPr>
            <p:ph idx="1"/>
          </p:nvPr>
        </p:nvSpPr>
        <p:spPr>
          <a:xfrm>
            <a:off x="330432" y="1507012"/>
            <a:ext cx="4830871" cy="2741401"/>
          </a:xfrm>
          <a:solidFill>
            <a:schemeClr val="accent3">
              <a:lumMod val="20000"/>
              <a:lumOff val="80000"/>
            </a:schemeClr>
          </a:solidFill>
        </p:spPr>
        <p:txBody>
          <a:bodyPr vert="horz" lIns="91440" tIns="45720" rIns="91440" bIns="45720" rtlCol="0" anchor="t">
            <a:noAutofit/>
          </a:bodyPr>
          <a:lstStyle/>
          <a:p>
            <a:pPr marL="0" indent="0">
              <a:buNone/>
            </a:pPr>
            <a:r>
              <a:rPr lang="en-GB" sz="2400" b="1" dirty="0">
                <a:solidFill>
                  <a:schemeClr val="accent1"/>
                </a:solidFill>
                <a:latin typeface="Dreaming Outloud Pro"/>
                <a:cs typeface="Dreaming Outloud Pro"/>
              </a:rPr>
              <a:t>Autumn </a:t>
            </a:r>
          </a:p>
          <a:p>
            <a:pPr>
              <a:buClr>
                <a:srgbClr val="C3B2A7"/>
              </a:buClr>
            </a:pPr>
            <a:r>
              <a:rPr lang="en-GB" sz="2400" dirty="0">
                <a:solidFill>
                  <a:schemeClr val="accent1"/>
                </a:solidFill>
                <a:latin typeface="Dreaming Outloud Pro"/>
                <a:cs typeface="Dreaming Outloud Pro"/>
              </a:rPr>
              <a:t>Trip into East Grinstead </a:t>
            </a:r>
          </a:p>
          <a:p>
            <a:pPr>
              <a:buClr>
                <a:srgbClr val="C3B2A7"/>
              </a:buClr>
            </a:pPr>
            <a:r>
              <a:rPr lang="en-GB" sz="2400" dirty="0">
                <a:solidFill>
                  <a:schemeClr val="accent1"/>
                </a:solidFill>
                <a:latin typeface="Dreaming Outloud Pro"/>
                <a:cs typeface="Dreaming Outloud Pro"/>
              </a:rPr>
              <a:t>Autumn walk</a:t>
            </a:r>
          </a:p>
          <a:p>
            <a:pPr>
              <a:buClr>
                <a:srgbClr val="C3B2A7"/>
              </a:buClr>
            </a:pPr>
            <a:r>
              <a:rPr lang="en-GB" sz="2400" dirty="0">
                <a:solidFill>
                  <a:schemeClr val="accent1"/>
                </a:solidFill>
                <a:latin typeface="Dreaming Outloud Pro"/>
                <a:cs typeface="Dreaming Outloud Pro"/>
              </a:rPr>
              <a:t>Nativity with Reception</a:t>
            </a:r>
          </a:p>
          <a:p>
            <a:pPr>
              <a:buClr>
                <a:srgbClr val="C3B2A7"/>
              </a:buClr>
            </a:pPr>
            <a:endParaRPr lang="en-GB" dirty="0">
              <a:cs typeface="Dreaming Outloud Pro"/>
            </a:endParaRPr>
          </a:p>
          <a:p>
            <a:pPr>
              <a:buClr>
                <a:srgbClr val="C3B2A7"/>
              </a:buClr>
            </a:pPr>
            <a:endParaRPr lang="en-GB" dirty="0"/>
          </a:p>
          <a:p>
            <a:pPr>
              <a:buClr>
                <a:srgbClr val="C3B2A7"/>
              </a:buClr>
            </a:pPr>
            <a:endParaRPr lang="en-GB" dirty="0"/>
          </a:p>
          <a:p>
            <a:pPr>
              <a:buClr>
                <a:srgbClr val="C3B2A7"/>
              </a:buClr>
            </a:pPr>
            <a:endParaRPr lang="en-GB" dirty="0"/>
          </a:p>
          <a:p>
            <a:pPr>
              <a:buClr>
                <a:srgbClr val="C3B2A7"/>
              </a:buClr>
            </a:pPr>
            <a:endParaRPr lang="en-GB" dirty="0"/>
          </a:p>
        </p:txBody>
      </p:sp>
      <p:sp>
        <p:nvSpPr>
          <p:cNvPr id="4" name="Date Placeholder 3">
            <a:extLst>
              <a:ext uri="{FF2B5EF4-FFF2-40B4-BE49-F238E27FC236}">
                <a16:creationId xmlns:a16="http://schemas.microsoft.com/office/drawing/2014/main" id="{C50D2EE5-6ACD-D9F8-488D-36690EB47B3C}"/>
              </a:ext>
            </a:extLst>
          </p:cNvPr>
          <p:cNvSpPr>
            <a:spLocks noGrp="1"/>
          </p:cNvSpPr>
          <p:nvPr>
            <p:ph type="dt" sz="half" idx="10"/>
          </p:nvPr>
        </p:nvSpPr>
        <p:spPr/>
        <p:txBody>
          <a:bodyPr/>
          <a:lstStyle/>
          <a:p>
            <a:fld id="{E011F371-8EC9-43F4-BFDC-BD68AEAB1CCE}" type="datetime1">
              <a:t>9/13/2026</a:t>
            </a:fld>
            <a:endParaRPr lang="en-US"/>
          </a:p>
        </p:txBody>
      </p:sp>
      <p:sp>
        <p:nvSpPr>
          <p:cNvPr id="5" name="Footer Placeholder 4">
            <a:extLst>
              <a:ext uri="{FF2B5EF4-FFF2-40B4-BE49-F238E27FC236}">
                <a16:creationId xmlns:a16="http://schemas.microsoft.com/office/drawing/2014/main" id="{1ED8F679-7E59-B07C-8CC0-2EE6BE89233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4621406A-06A3-F690-12E0-41C063A4014C}"/>
              </a:ext>
            </a:extLst>
          </p:cNvPr>
          <p:cNvSpPr>
            <a:spLocks noGrp="1"/>
          </p:cNvSpPr>
          <p:nvPr>
            <p:ph type="sldNum" sz="quarter" idx="12"/>
          </p:nvPr>
        </p:nvSpPr>
        <p:spPr/>
        <p:txBody>
          <a:bodyPr/>
          <a:lstStyle/>
          <a:p>
            <a:fld id="{24578CCF-2EC4-44CB-A694-F6F6E59A3985}" type="slidenum">
              <a:rPr lang="en-US" dirty="0"/>
              <a:t>8</a:t>
            </a:fld>
            <a:endParaRPr lang="en-US"/>
          </a:p>
        </p:txBody>
      </p:sp>
      <p:pic>
        <p:nvPicPr>
          <p:cNvPr id="8" name="Picture 7" descr="Rainbow Aesthetic PNG Image, Icon Cute Rainbow Aesthetic ...">
            <a:extLst>
              <a:ext uri="{FF2B5EF4-FFF2-40B4-BE49-F238E27FC236}">
                <a16:creationId xmlns:a16="http://schemas.microsoft.com/office/drawing/2014/main" id="{EEC23DF2-1DAA-6F8A-6918-4FFB0012A4E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10281520" y="90243"/>
            <a:ext cx="1914525" cy="1409700"/>
          </a:xfrm>
          <a:prstGeom prst="rect">
            <a:avLst/>
          </a:prstGeom>
        </p:spPr>
      </p:pic>
      <p:sp>
        <p:nvSpPr>
          <p:cNvPr id="9" name="TextBox 8">
            <a:extLst>
              <a:ext uri="{FF2B5EF4-FFF2-40B4-BE49-F238E27FC236}">
                <a16:creationId xmlns:a16="http://schemas.microsoft.com/office/drawing/2014/main" id="{8E76DD62-AC4C-F424-241C-9DBECA82A224}"/>
              </a:ext>
            </a:extLst>
          </p:cNvPr>
          <p:cNvSpPr txBox="1"/>
          <p:nvPr/>
        </p:nvSpPr>
        <p:spPr>
          <a:xfrm>
            <a:off x="6394584" y="3733563"/>
            <a:ext cx="3891062" cy="27396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11" name="TextBox 10">
            <a:extLst>
              <a:ext uri="{FF2B5EF4-FFF2-40B4-BE49-F238E27FC236}">
                <a16:creationId xmlns:a16="http://schemas.microsoft.com/office/drawing/2014/main" id="{A800184D-B8DD-FB8F-8044-327FD6C54CAD}"/>
              </a:ext>
            </a:extLst>
          </p:cNvPr>
          <p:cNvSpPr txBox="1"/>
          <p:nvPr/>
        </p:nvSpPr>
        <p:spPr>
          <a:xfrm>
            <a:off x="5923709" y="1457738"/>
            <a:ext cx="4360293" cy="2554545"/>
          </a:xfrm>
          <a:prstGeom prst="rect">
            <a:avLst/>
          </a:prstGeom>
          <a:solidFill>
            <a:srgbClr val="CBE9F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dirty="0">
                <a:solidFill>
                  <a:schemeClr val="accent1"/>
                </a:solidFill>
                <a:latin typeface="Dreaming Outloud Pro"/>
                <a:cs typeface="Dreaming Outloud Pro"/>
              </a:rPr>
              <a:t>Spring </a:t>
            </a:r>
            <a:endParaRPr lang="en-US" sz="2800" dirty="0">
              <a:solidFill>
                <a:schemeClr val="accent1"/>
              </a:solidFill>
              <a:latin typeface="Dreaming Outloud Pro"/>
              <a:cs typeface="Dreaming Outloud Pro"/>
            </a:endParaRPr>
          </a:p>
          <a:p>
            <a:endParaRPr lang="en-GB" sz="2800" b="1" dirty="0">
              <a:solidFill>
                <a:schemeClr val="accent1"/>
              </a:solidFill>
              <a:latin typeface="Dreaming Outloud Pro"/>
              <a:cs typeface="Dreaming Outloud Pro"/>
            </a:endParaRPr>
          </a:p>
          <a:p>
            <a:pPr marL="342900" indent="-342900">
              <a:buFont typeface="Arial"/>
              <a:buChar char="•"/>
            </a:pPr>
            <a:r>
              <a:rPr lang="en-GB" sz="2800" dirty="0" err="1">
                <a:solidFill>
                  <a:schemeClr val="accent1"/>
                </a:solidFill>
                <a:latin typeface="Dreaming Outloud Pro"/>
                <a:cs typeface="Dreaming Outloud Pro"/>
              </a:rPr>
              <a:t>Zoolab</a:t>
            </a:r>
            <a:r>
              <a:rPr lang="en-GB" sz="2800" dirty="0">
                <a:solidFill>
                  <a:schemeClr val="accent1"/>
                </a:solidFill>
                <a:latin typeface="Dreaming Outloud Pro"/>
                <a:cs typeface="Dreaming Outloud Pro"/>
              </a:rPr>
              <a:t> visit </a:t>
            </a:r>
          </a:p>
          <a:p>
            <a:pPr marL="342900" indent="-342900">
              <a:buFont typeface="Arial"/>
              <a:buChar char="•"/>
            </a:pPr>
            <a:r>
              <a:rPr lang="en-GB" sz="2800" dirty="0">
                <a:solidFill>
                  <a:schemeClr val="accent1"/>
                </a:solidFill>
                <a:latin typeface="Dreaming Outloud Pro"/>
                <a:cs typeface="Dreaming Outloud Pro"/>
              </a:rPr>
              <a:t>Around the world day </a:t>
            </a:r>
          </a:p>
          <a:p>
            <a:endParaRPr lang="en-GB" sz="2400" dirty="0">
              <a:cs typeface="Dreaming Outloud Pro"/>
            </a:endParaRPr>
          </a:p>
          <a:p>
            <a:endParaRPr lang="en-GB" sz="2400" dirty="0"/>
          </a:p>
        </p:txBody>
      </p:sp>
      <p:sp>
        <p:nvSpPr>
          <p:cNvPr id="14" name="TextBox 13">
            <a:extLst>
              <a:ext uri="{FF2B5EF4-FFF2-40B4-BE49-F238E27FC236}">
                <a16:creationId xmlns:a16="http://schemas.microsoft.com/office/drawing/2014/main" id="{DFCB4BC2-B4F8-7B4A-0D16-7122A7ABCB3B}"/>
              </a:ext>
            </a:extLst>
          </p:cNvPr>
          <p:cNvSpPr txBox="1"/>
          <p:nvPr/>
        </p:nvSpPr>
        <p:spPr>
          <a:xfrm>
            <a:off x="5160883" y="4562702"/>
            <a:ext cx="6543173" cy="2000548"/>
          </a:xfrm>
          <a:prstGeom prst="rect">
            <a:avLst/>
          </a:prstGeom>
          <a:solidFill>
            <a:srgbClr val="E6FAEE"/>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b="1" dirty="0">
                <a:solidFill>
                  <a:schemeClr val="accent1"/>
                </a:solidFill>
                <a:latin typeface="Dreaming Outloud Pro"/>
                <a:cs typeface="Dreaming Outloud Pro"/>
              </a:rPr>
              <a:t>Summer </a:t>
            </a:r>
          </a:p>
          <a:p>
            <a:endParaRPr lang="en-GB" sz="2400" dirty="0">
              <a:solidFill>
                <a:schemeClr val="accent1"/>
              </a:solidFill>
              <a:latin typeface="Dreaming Outloud Pro"/>
              <a:cs typeface="Dreaming Outloud Pro"/>
            </a:endParaRPr>
          </a:p>
          <a:p>
            <a:pPr marL="342900" indent="-342900">
              <a:buFont typeface="Arial"/>
              <a:buChar char="•"/>
            </a:pPr>
            <a:r>
              <a:rPr lang="en-GB" sz="2400" dirty="0">
                <a:solidFill>
                  <a:schemeClr val="accent1"/>
                </a:solidFill>
                <a:latin typeface="Dreaming Outloud Pro"/>
                <a:cs typeface="Dreaming Outloud Pro"/>
              </a:rPr>
              <a:t>Wakehurst place (enquiries are ongoing) </a:t>
            </a:r>
          </a:p>
          <a:p>
            <a:endParaRPr lang="en-GB" sz="2400" dirty="0">
              <a:solidFill>
                <a:schemeClr val="accent1"/>
              </a:solidFill>
              <a:latin typeface="Dreaming Outloud Pro"/>
              <a:cs typeface="Dreaming Outloud Pro"/>
            </a:endParaRPr>
          </a:p>
          <a:p>
            <a:pPr marL="342900" indent="-342900">
              <a:buFont typeface="Arial"/>
              <a:buChar char="•"/>
            </a:pPr>
            <a:r>
              <a:rPr lang="en-GB" sz="2400" dirty="0">
                <a:solidFill>
                  <a:schemeClr val="accent1"/>
                </a:solidFill>
                <a:latin typeface="Dreaming Outloud Pro"/>
                <a:cs typeface="Dreaming Outloud Pro"/>
              </a:rPr>
              <a:t>Family celebration day</a:t>
            </a:r>
          </a:p>
        </p:txBody>
      </p:sp>
    </p:spTree>
    <p:extLst>
      <p:ext uri="{BB962C8B-B14F-4D97-AF65-F5344CB8AC3E}">
        <p14:creationId xmlns:p14="http://schemas.microsoft.com/office/powerpoint/2010/main" val="1060198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84517-D348-96BB-6931-2F91042B52EE}"/>
              </a:ext>
            </a:extLst>
          </p:cNvPr>
          <p:cNvSpPr>
            <a:spLocks noGrp="1"/>
          </p:cNvSpPr>
          <p:nvPr>
            <p:ph type="title"/>
          </p:nvPr>
        </p:nvSpPr>
        <p:spPr>
          <a:xfrm>
            <a:off x="374" y="-5080"/>
            <a:ext cx="9634011" cy="1325563"/>
          </a:xfrm>
        </p:spPr>
        <p:txBody>
          <a:bodyPr/>
          <a:lstStyle/>
          <a:p>
            <a:r>
              <a:rPr lang="en-GB" dirty="0">
                <a:solidFill>
                  <a:schemeClr val="accent1"/>
                </a:solidFill>
                <a:latin typeface="Arial Black"/>
              </a:rPr>
              <a:t>Writing – I'm a St Mary's Writer</a:t>
            </a:r>
          </a:p>
        </p:txBody>
      </p:sp>
      <p:sp>
        <p:nvSpPr>
          <p:cNvPr id="3" name="Content Placeholder 2">
            <a:extLst>
              <a:ext uri="{FF2B5EF4-FFF2-40B4-BE49-F238E27FC236}">
                <a16:creationId xmlns:a16="http://schemas.microsoft.com/office/drawing/2014/main" id="{9444B7D8-AA4D-686A-E0F3-5EDFF35A9283}"/>
              </a:ext>
            </a:extLst>
          </p:cNvPr>
          <p:cNvSpPr>
            <a:spLocks noGrp="1"/>
          </p:cNvSpPr>
          <p:nvPr>
            <p:ph idx="1"/>
          </p:nvPr>
        </p:nvSpPr>
        <p:spPr>
          <a:xfrm>
            <a:off x="949532" y="1246204"/>
            <a:ext cx="9634011" cy="4351338"/>
          </a:xfrm>
        </p:spPr>
        <p:txBody>
          <a:bodyPr vert="horz" lIns="91440" tIns="45720" rIns="91440" bIns="45720" rtlCol="0" anchor="t">
            <a:noAutofit/>
          </a:bodyPr>
          <a:lstStyle/>
          <a:p>
            <a:r>
              <a:rPr lang="en-GB" sz="2800" b="1" dirty="0">
                <a:solidFill>
                  <a:schemeClr val="accent1"/>
                </a:solidFill>
                <a:latin typeface="Dreaming Outloud Pro"/>
                <a:cs typeface="Dreaming Outloud Pro"/>
              </a:rPr>
              <a:t>New scheme started last academic year</a:t>
            </a:r>
          </a:p>
          <a:p>
            <a:pPr>
              <a:buClr>
                <a:srgbClr val="C3B2A7"/>
              </a:buClr>
            </a:pPr>
            <a:r>
              <a:rPr lang="en-GB" sz="2800" b="1" dirty="0">
                <a:solidFill>
                  <a:schemeClr val="accent1"/>
                </a:solidFill>
                <a:latin typeface="Dreaming Outloud Pro"/>
                <a:cs typeface="Dreaming Outloud Pro"/>
              </a:rPr>
              <a:t>Progression in children's writing from Autumn term to Summer term was </a:t>
            </a:r>
          </a:p>
          <a:p>
            <a:pPr>
              <a:buClr>
                <a:srgbClr val="C3B2A7"/>
              </a:buClr>
            </a:pPr>
            <a:r>
              <a:rPr lang="en-GB" sz="2800" b="1" dirty="0">
                <a:solidFill>
                  <a:schemeClr val="accent1"/>
                </a:solidFill>
                <a:latin typeface="Dreaming Outloud Pro"/>
                <a:cs typeface="Dreaming Outloud Pro"/>
              </a:rPr>
              <a:t>Focusing on structure and development of skills to create fluid sentences.</a:t>
            </a:r>
          </a:p>
          <a:p>
            <a:pPr>
              <a:buClr>
                <a:srgbClr val="C3B2A7"/>
              </a:buClr>
            </a:pPr>
            <a:r>
              <a:rPr lang="en-GB" sz="2800" b="1" dirty="0">
                <a:solidFill>
                  <a:schemeClr val="accent1"/>
                </a:solidFill>
                <a:latin typeface="Dreaming Outloud Pro"/>
                <a:cs typeface="Dreaming Outloud Pro"/>
              </a:rPr>
              <a:t>Each year group has had a meeting with the founders of this scheme and a weekly plan has been created with a variety of </a:t>
            </a:r>
            <a:r>
              <a:rPr lang="en-GB" sz="2800" b="1">
                <a:solidFill>
                  <a:schemeClr val="accent1"/>
                </a:solidFill>
                <a:latin typeface="Dreaming Outloud Pro"/>
                <a:cs typeface="Dreaming Outloud Pro"/>
              </a:rPr>
              <a:t>engaging </a:t>
            </a:r>
            <a:r>
              <a:rPr lang="en-GB" sz="2800" b="1" dirty="0">
                <a:solidFill>
                  <a:schemeClr val="accent1"/>
                </a:solidFill>
                <a:latin typeface="Dreaming Outloud Pro"/>
                <a:cs typeface="Dreaming Outloud Pro"/>
              </a:rPr>
              <a:t>texts.</a:t>
            </a:r>
          </a:p>
        </p:txBody>
      </p:sp>
      <p:sp>
        <p:nvSpPr>
          <p:cNvPr id="4" name="Date Placeholder 3">
            <a:extLst>
              <a:ext uri="{FF2B5EF4-FFF2-40B4-BE49-F238E27FC236}">
                <a16:creationId xmlns:a16="http://schemas.microsoft.com/office/drawing/2014/main" id="{155A83BB-8A4A-1BB6-7D22-C8AA7B483367}"/>
              </a:ext>
            </a:extLst>
          </p:cNvPr>
          <p:cNvSpPr>
            <a:spLocks noGrp="1"/>
          </p:cNvSpPr>
          <p:nvPr>
            <p:ph type="dt" sz="half" idx="10"/>
          </p:nvPr>
        </p:nvSpPr>
        <p:spPr/>
        <p:txBody>
          <a:bodyPr/>
          <a:lstStyle/>
          <a:p>
            <a:fld id="{4101C7C8-2628-467D-9BE6-2581E3AA0046}" type="datetime1">
              <a:t>9/13/2026</a:t>
            </a:fld>
            <a:endParaRPr lang="en-US"/>
          </a:p>
        </p:txBody>
      </p:sp>
      <p:sp>
        <p:nvSpPr>
          <p:cNvPr id="5" name="Footer Placeholder 4">
            <a:extLst>
              <a:ext uri="{FF2B5EF4-FFF2-40B4-BE49-F238E27FC236}">
                <a16:creationId xmlns:a16="http://schemas.microsoft.com/office/drawing/2014/main" id="{0EFC2448-0BA7-DD18-2675-60485F7A2F52}"/>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71F86C66-683F-D52A-FEED-AAE1D140CAE5}"/>
              </a:ext>
            </a:extLst>
          </p:cNvPr>
          <p:cNvSpPr>
            <a:spLocks noGrp="1"/>
          </p:cNvSpPr>
          <p:nvPr>
            <p:ph type="sldNum" sz="quarter" idx="12"/>
          </p:nvPr>
        </p:nvSpPr>
        <p:spPr/>
        <p:txBody>
          <a:bodyPr/>
          <a:lstStyle/>
          <a:p>
            <a:fld id="{24578CCF-2EC4-44CB-A694-F6F6E59A3985}" type="slidenum">
              <a:rPr lang="en-US" dirty="0"/>
              <a:t>9</a:t>
            </a:fld>
            <a:endParaRPr lang="en-US"/>
          </a:p>
        </p:txBody>
      </p:sp>
      <p:pic>
        <p:nvPicPr>
          <p:cNvPr id="8" name="Picture 7" descr="Rainbow Aesthetic PNG Image, Icon Cute Rainbow Aesthetic ...">
            <a:extLst>
              <a:ext uri="{FF2B5EF4-FFF2-40B4-BE49-F238E27FC236}">
                <a16:creationId xmlns:a16="http://schemas.microsoft.com/office/drawing/2014/main" id="{35B71C05-CFDA-AF34-CD57-26C20A03BA7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066890" y="216820"/>
            <a:ext cx="1914525" cy="1409700"/>
          </a:xfrm>
          <a:prstGeom prst="rect">
            <a:avLst/>
          </a:prstGeom>
        </p:spPr>
      </p:pic>
    </p:spTree>
    <p:extLst>
      <p:ext uri="{BB962C8B-B14F-4D97-AF65-F5344CB8AC3E}">
        <p14:creationId xmlns:p14="http://schemas.microsoft.com/office/powerpoint/2010/main" val="239341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1981200" y="-1"/>
            <a:ext cx="8229600" cy="973183"/>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a:solidFill>
                  <a:schemeClr val="accent1">
                    <a:lumMod val="76000"/>
                  </a:schemeClr>
                </a:solidFill>
                <a:latin typeface="Arial Black"/>
              </a:rPr>
              <a:t>Reading</a:t>
            </a:r>
          </a:p>
        </p:txBody>
      </p:sp>
      <p:sp>
        <p:nvSpPr>
          <p:cNvPr id="6" name="Rectangle 5">
            <a:extLst>
              <a:ext uri="{FF2B5EF4-FFF2-40B4-BE49-F238E27FC236}">
                <a16:creationId xmlns:a16="http://schemas.microsoft.com/office/drawing/2014/main" id="{A7B43CEA-4006-4B39-A09B-49C6C00733B5}"/>
              </a:ext>
            </a:extLst>
          </p:cNvPr>
          <p:cNvSpPr/>
          <p:nvPr/>
        </p:nvSpPr>
        <p:spPr>
          <a:xfrm>
            <a:off x="1663781" y="1716477"/>
            <a:ext cx="9093695" cy="2554545"/>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GB" sz="3200">
                <a:solidFill>
                  <a:schemeClr val="accent1">
                    <a:lumMod val="75000"/>
                  </a:schemeClr>
                </a:solidFill>
                <a:latin typeface="Dreaming Outloud Pro"/>
                <a:cs typeface="Dreaming Outloud Pro"/>
              </a:rPr>
              <a:t>Reading is the best way to expand a child’s imagination, help their knowledge of language, improve their understanding of sentence structures and develop sophisticated writing skills.  </a:t>
            </a:r>
          </a:p>
        </p:txBody>
      </p:sp>
      <p:pic>
        <p:nvPicPr>
          <p:cNvPr id="2" name="Picture 1" descr="A shelf of books with different colored books&#10;&#10;AI-generated content may be incorrect.">
            <a:extLst>
              <a:ext uri="{FF2B5EF4-FFF2-40B4-BE49-F238E27FC236}">
                <a16:creationId xmlns:a16="http://schemas.microsoft.com/office/drawing/2014/main" id="{5A7664D6-2F8D-1CB2-44B6-8DD0A5AA9429}"/>
              </a:ext>
            </a:extLst>
          </p:cNvPr>
          <p:cNvPicPr>
            <a:picLocks noChangeAspect="1"/>
          </p:cNvPicPr>
          <p:nvPr/>
        </p:nvPicPr>
        <p:blipFill>
          <a:blip r:embed="rId3"/>
          <a:stretch>
            <a:fillRect/>
          </a:stretch>
        </p:blipFill>
        <p:spPr>
          <a:xfrm>
            <a:off x="6300" y="5089585"/>
            <a:ext cx="2719099" cy="1768416"/>
          </a:xfrm>
          <a:prstGeom prst="rect">
            <a:avLst/>
          </a:prstGeom>
        </p:spPr>
      </p:pic>
      <p:pic>
        <p:nvPicPr>
          <p:cNvPr id="5" name="Picture 4" descr="Rainbow Aesthetic PNG Image, Icon Cute Rainbow Aesthetic ...">
            <a:extLst>
              <a:ext uri="{FF2B5EF4-FFF2-40B4-BE49-F238E27FC236}">
                <a16:creationId xmlns:a16="http://schemas.microsoft.com/office/drawing/2014/main" id="{56E79CC8-5264-1118-9FE7-1A5CA4FB12E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0066890" y="216820"/>
            <a:ext cx="1914525" cy="1409700"/>
          </a:xfrm>
          <a:prstGeom prst="rect">
            <a:avLst/>
          </a:prstGeom>
        </p:spPr>
      </p:pic>
    </p:spTree>
    <p:extLst>
      <p:ext uri="{BB962C8B-B14F-4D97-AF65-F5344CB8AC3E}">
        <p14:creationId xmlns:p14="http://schemas.microsoft.com/office/powerpoint/2010/main" val="605701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14E3F-7A9F-3082-B5C5-42D280E195A3}"/>
              </a:ext>
            </a:extLst>
          </p:cNvPr>
          <p:cNvSpPr>
            <a:spLocks noGrp="1"/>
          </p:cNvSpPr>
          <p:nvPr>
            <p:ph type="title"/>
          </p:nvPr>
        </p:nvSpPr>
        <p:spPr>
          <a:xfrm>
            <a:off x="112199" y="224893"/>
            <a:ext cx="7883471" cy="594455"/>
          </a:xfrm>
        </p:spPr>
        <p:txBody>
          <a:bodyPr>
            <a:normAutofit fontScale="90000"/>
          </a:bodyPr>
          <a:lstStyle/>
          <a:p>
            <a:r>
              <a:rPr lang="en-US" dirty="0">
                <a:solidFill>
                  <a:schemeClr val="accent1"/>
                </a:solidFill>
                <a:latin typeface="Arial Black"/>
              </a:rPr>
              <a:t>St </a:t>
            </a:r>
            <a:r>
              <a:rPr lang="en-US" dirty="0" err="1">
                <a:solidFill>
                  <a:schemeClr val="accent1"/>
                </a:solidFill>
                <a:latin typeface="Arial Black"/>
              </a:rPr>
              <a:t>Marys</a:t>
            </a:r>
            <a:r>
              <a:rPr lang="en-US" dirty="0">
                <a:solidFill>
                  <a:schemeClr val="accent1"/>
                </a:solidFill>
                <a:latin typeface="Arial Black"/>
              </a:rPr>
              <a:t> Reading challenge</a:t>
            </a:r>
          </a:p>
        </p:txBody>
      </p:sp>
      <p:pic>
        <p:nvPicPr>
          <p:cNvPr id="7" name="Content Placeholder 6" descr="The Lighthouse Keeper's Lunch Book Review">
            <a:extLst>
              <a:ext uri="{FF2B5EF4-FFF2-40B4-BE49-F238E27FC236}">
                <a16:creationId xmlns:a16="http://schemas.microsoft.com/office/drawing/2014/main" id="{C97B7F91-15E5-1C92-4EF5-D8919C78EFB0}"/>
              </a:ext>
            </a:extLst>
          </p:cNvPr>
          <p:cNvPicPr>
            <a:picLocks noGrp="1" noChangeAspect="1"/>
          </p:cNvPicPr>
          <p:nvPr>
            <p:ph idx="1"/>
          </p:nvPr>
        </p:nvPicPr>
        <p:blipFill>
          <a:blip r:embed="rId3"/>
          <a:srcRect b="413"/>
          <a:stretch>
            <a:fillRect/>
          </a:stretch>
        </p:blipFill>
        <p:spPr>
          <a:xfrm>
            <a:off x="2750425" y="933198"/>
            <a:ext cx="2534937" cy="2853859"/>
          </a:xfrm>
          <a:prstGeom prst="rect">
            <a:avLst/>
          </a:prstGeom>
        </p:spPr>
      </p:pic>
      <p:sp>
        <p:nvSpPr>
          <p:cNvPr id="4" name="Date Placeholder 3">
            <a:extLst>
              <a:ext uri="{FF2B5EF4-FFF2-40B4-BE49-F238E27FC236}">
                <a16:creationId xmlns:a16="http://schemas.microsoft.com/office/drawing/2014/main" id="{B6BCD1F8-3F51-E66A-6C44-BDAA4B136D9C}"/>
              </a:ext>
            </a:extLst>
          </p:cNvPr>
          <p:cNvSpPr>
            <a:spLocks noGrp="1"/>
          </p:cNvSpPr>
          <p:nvPr>
            <p:ph type="dt" sz="half" idx="10"/>
          </p:nvPr>
        </p:nvSpPr>
        <p:spPr/>
        <p:txBody>
          <a:bodyPr/>
          <a:lstStyle/>
          <a:p>
            <a:fld id="{D4572008-F209-4C3D-94A4-943609BC0723}" type="datetime1">
              <a:t>9/13/2026</a:t>
            </a:fld>
            <a:endParaRPr lang="en-US"/>
          </a:p>
        </p:txBody>
      </p:sp>
      <p:sp>
        <p:nvSpPr>
          <p:cNvPr id="5" name="Footer Placeholder 4">
            <a:extLst>
              <a:ext uri="{FF2B5EF4-FFF2-40B4-BE49-F238E27FC236}">
                <a16:creationId xmlns:a16="http://schemas.microsoft.com/office/drawing/2014/main" id="{EAAC3911-7A50-D21E-FCF2-07E62796B1DC}"/>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3C94600-254F-7212-744A-E10FF88F43C9}"/>
              </a:ext>
            </a:extLst>
          </p:cNvPr>
          <p:cNvSpPr>
            <a:spLocks noGrp="1"/>
          </p:cNvSpPr>
          <p:nvPr>
            <p:ph type="sldNum" sz="quarter" idx="12"/>
          </p:nvPr>
        </p:nvSpPr>
        <p:spPr/>
        <p:txBody>
          <a:bodyPr/>
          <a:lstStyle/>
          <a:p>
            <a:fld id="{24578CCF-2EC4-44CB-A694-F6F6E59A3985}" type="slidenum">
              <a:rPr lang="en-US" dirty="0"/>
              <a:t>11</a:t>
            </a:fld>
            <a:endParaRPr lang="en-US"/>
          </a:p>
        </p:txBody>
      </p:sp>
      <p:pic>
        <p:nvPicPr>
          <p:cNvPr id="8" name="Picture 7" descr="The Owl Who Was Afraid of the Dark: as read by HRH The Duchess of ...">
            <a:extLst>
              <a:ext uri="{FF2B5EF4-FFF2-40B4-BE49-F238E27FC236}">
                <a16:creationId xmlns:a16="http://schemas.microsoft.com/office/drawing/2014/main" id="{5B29511C-DAD4-1D84-6147-8AF528D6F40E}"/>
              </a:ext>
            </a:extLst>
          </p:cNvPr>
          <p:cNvPicPr>
            <a:picLocks noChangeAspect="1"/>
          </p:cNvPicPr>
          <p:nvPr/>
        </p:nvPicPr>
        <p:blipFill>
          <a:blip r:embed="rId4"/>
          <a:srcRect r="625"/>
          <a:stretch>
            <a:fillRect/>
          </a:stretch>
        </p:blipFill>
        <p:spPr>
          <a:xfrm>
            <a:off x="233104" y="1021749"/>
            <a:ext cx="2054007" cy="3105150"/>
          </a:xfrm>
          <a:prstGeom prst="rect">
            <a:avLst/>
          </a:prstGeom>
        </p:spPr>
      </p:pic>
      <p:pic>
        <p:nvPicPr>
          <p:cNvPr id="9" name="Picture 8" descr="Otter Chaos! (Adventuremice, 1): Reeve, Philip, McIntyre, Sarah ...">
            <a:extLst>
              <a:ext uri="{FF2B5EF4-FFF2-40B4-BE49-F238E27FC236}">
                <a16:creationId xmlns:a16="http://schemas.microsoft.com/office/drawing/2014/main" id="{C8535CD9-5E45-558D-9C0D-98AA66A87B33}"/>
              </a:ext>
            </a:extLst>
          </p:cNvPr>
          <p:cNvPicPr>
            <a:picLocks noChangeAspect="1"/>
          </p:cNvPicPr>
          <p:nvPr/>
        </p:nvPicPr>
        <p:blipFill>
          <a:blip r:embed="rId5"/>
          <a:srcRect r="541" b="-408"/>
          <a:stretch>
            <a:fillRect/>
          </a:stretch>
        </p:blipFill>
        <p:spPr>
          <a:xfrm>
            <a:off x="2861746" y="3999984"/>
            <a:ext cx="2316069" cy="2855991"/>
          </a:xfrm>
          <a:prstGeom prst="rect">
            <a:avLst/>
          </a:prstGeom>
        </p:spPr>
      </p:pic>
      <p:pic>
        <p:nvPicPr>
          <p:cNvPr id="10" name="Picture 9" descr="University of Cambridge: There's No Such Thing as a Silly Question ...">
            <a:extLst>
              <a:ext uri="{FF2B5EF4-FFF2-40B4-BE49-F238E27FC236}">
                <a16:creationId xmlns:a16="http://schemas.microsoft.com/office/drawing/2014/main" id="{815AC445-DEC3-03FC-683D-93E3BCB7C7FD}"/>
              </a:ext>
            </a:extLst>
          </p:cNvPr>
          <p:cNvPicPr>
            <a:picLocks noChangeAspect="1"/>
          </p:cNvPicPr>
          <p:nvPr/>
        </p:nvPicPr>
        <p:blipFill>
          <a:blip r:embed="rId6"/>
          <a:srcRect/>
          <a:stretch>
            <a:fillRect/>
          </a:stretch>
        </p:blipFill>
        <p:spPr>
          <a:xfrm>
            <a:off x="5919273" y="933193"/>
            <a:ext cx="2371725" cy="2952750"/>
          </a:xfrm>
          <a:prstGeom prst="rect">
            <a:avLst/>
          </a:prstGeom>
        </p:spPr>
      </p:pic>
      <p:pic>
        <p:nvPicPr>
          <p:cNvPr id="11" name="Picture 10" descr="The Sea Below My Toes (Look Closer): Amazon.co.uk: Guillain, Charlotte ...">
            <a:extLst>
              <a:ext uri="{FF2B5EF4-FFF2-40B4-BE49-F238E27FC236}">
                <a16:creationId xmlns:a16="http://schemas.microsoft.com/office/drawing/2014/main" id="{B03D782E-56B9-CDD5-3140-679F4E100E94}"/>
              </a:ext>
            </a:extLst>
          </p:cNvPr>
          <p:cNvPicPr>
            <a:picLocks noChangeAspect="1"/>
          </p:cNvPicPr>
          <p:nvPr/>
        </p:nvPicPr>
        <p:blipFill>
          <a:blip r:embed="rId7"/>
          <a:srcRect r="-450"/>
          <a:stretch>
            <a:fillRect/>
          </a:stretch>
        </p:blipFill>
        <p:spPr>
          <a:xfrm>
            <a:off x="5754001" y="4126770"/>
            <a:ext cx="2385669" cy="2620405"/>
          </a:xfrm>
          <a:prstGeom prst="rect">
            <a:avLst/>
          </a:prstGeom>
        </p:spPr>
      </p:pic>
      <p:pic>
        <p:nvPicPr>
          <p:cNvPr id="12" name="Picture 11" descr="There is a Season by Kerri Cunningham | Goodreads">
            <a:extLst>
              <a:ext uri="{FF2B5EF4-FFF2-40B4-BE49-F238E27FC236}">
                <a16:creationId xmlns:a16="http://schemas.microsoft.com/office/drawing/2014/main" id="{28693BC1-343A-164F-AAB7-65AE34D64C9D}"/>
              </a:ext>
            </a:extLst>
          </p:cNvPr>
          <p:cNvPicPr>
            <a:picLocks noChangeAspect="1"/>
          </p:cNvPicPr>
          <p:nvPr/>
        </p:nvPicPr>
        <p:blipFill>
          <a:blip r:embed="rId8"/>
          <a:srcRect/>
          <a:stretch>
            <a:fillRect/>
          </a:stretch>
        </p:blipFill>
        <p:spPr>
          <a:xfrm>
            <a:off x="8734553" y="235936"/>
            <a:ext cx="2013380" cy="2936532"/>
          </a:xfrm>
          <a:prstGeom prst="rect">
            <a:avLst/>
          </a:prstGeom>
        </p:spPr>
      </p:pic>
      <p:pic>
        <p:nvPicPr>
          <p:cNvPr id="13" name="Picture 12" descr="Q&amp;A with dyslexic Children's author Naomi Jones and book review of ...">
            <a:extLst>
              <a:ext uri="{FF2B5EF4-FFF2-40B4-BE49-F238E27FC236}">
                <a16:creationId xmlns:a16="http://schemas.microsoft.com/office/drawing/2014/main" id="{DC2F8700-FFA4-70D9-8B4B-7A0F826277C9}"/>
              </a:ext>
            </a:extLst>
          </p:cNvPr>
          <p:cNvPicPr>
            <a:picLocks noChangeAspect="1"/>
          </p:cNvPicPr>
          <p:nvPr/>
        </p:nvPicPr>
        <p:blipFill>
          <a:blip r:embed="rId9"/>
          <a:srcRect r="467"/>
          <a:stretch>
            <a:fillRect/>
          </a:stretch>
        </p:blipFill>
        <p:spPr>
          <a:xfrm>
            <a:off x="8545471" y="3880022"/>
            <a:ext cx="2388937" cy="2341606"/>
          </a:xfrm>
          <a:prstGeom prst="rect">
            <a:avLst/>
          </a:prstGeom>
        </p:spPr>
      </p:pic>
    </p:spTree>
    <p:extLst>
      <p:ext uri="{BB962C8B-B14F-4D97-AF65-F5344CB8AC3E}">
        <p14:creationId xmlns:p14="http://schemas.microsoft.com/office/powerpoint/2010/main" val="2456628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txBox="1">
            <a:spLocks/>
          </p:cNvSpPr>
          <p:nvPr/>
        </p:nvSpPr>
        <p:spPr>
          <a:xfrm>
            <a:off x="1981200" y="-1"/>
            <a:ext cx="8229600" cy="973183"/>
          </a:xfrm>
          <a:prstGeom prst="rect">
            <a:avLst/>
          </a:prstGeom>
          <a:solidFill>
            <a:schemeClr val="accent2">
              <a:lumMod val="40000"/>
              <a:lumOff val="60000"/>
            </a:schemeClr>
          </a:solidFill>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a:solidFill>
                  <a:srgbClr val="8F4F58"/>
                </a:solidFill>
                <a:latin typeface="Arial Black"/>
              </a:rPr>
              <a:t>Phonics</a:t>
            </a:r>
            <a:endParaRPr lang="en-GB">
              <a:solidFill>
                <a:srgbClr val="8F4F58"/>
              </a:solidFill>
              <a:latin typeface="Arial Black" panose="020B0A04020102020204" pitchFamily="34" charset="0"/>
            </a:endParaRPr>
          </a:p>
        </p:txBody>
      </p:sp>
      <p:sp>
        <p:nvSpPr>
          <p:cNvPr id="5" name="Content Placeholder 4">
            <a:extLst>
              <a:ext uri="{FF2B5EF4-FFF2-40B4-BE49-F238E27FC236}">
                <a16:creationId xmlns:a16="http://schemas.microsoft.com/office/drawing/2014/main" id="{5A673855-C588-D833-E28F-A370459919BD}"/>
              </a:ext>
            </a:extLst>
          </p:cNvPr>
          <p:cNvSpPr>
            <a:spLocks noGrp="1"/>
          </p:cNvSpPr>
          <p:nvPr>
            <p:ph idx="1"/>
          </p:nvPr>
        </p:nvSpPr>
        <p:spPr>
          <a:solidFill>
            <a:schemeClr val="accent2">
              <a:lumMod val="40000"/>
              <a:lumOff val="60000"/>
            </a:schemeClr>
          </a:solidFill>
        </p:spPr>
        <p:txBody>
          <a:bodyPr vert="horz" lIns="91440" tIns="45720" rIns="91440" bIns="45720" rtlCol="0" anchor="t">
            <a:normAutofit/>
          </a:bodyPr>
          <a:lstStyle/>
          <a:p>
            <a:pPr>
              <a:buFont typeface="Calibri" panose="020B0604020202020204" pitchFamily="34" charset="0"/>
              <a:buChar char="-"/>
            </a:pPr>
            <a:r>
              <a:rPr lang="en-GB" dirty="0">
                <a:solidFill>
                  <a:srgbClr val="8F4F58"/>
                </a:solidFill>
              </a:rPr>
              <a:t>Phonics assessments – initial assessments have been carried out and groupings are being made to start phonics this week.</a:t>
            </a:r>
          </a:p>
          <a:p>
            <a:pPr>
              <a:buClr>
                <a:srgbClr val="C3B2A7"/>
              </a:buClr>
              <a:buFont typeface="Calibri" panose="020B0604020202020204" pitchFamily="34" charset="0"/>
              <a:buChar char="-"/>
            </a:pPr>
            <a:r>
              <a:rPr lang="en-GB" dirty="0">
                <a:solidFill>
                  <a:srgbClr val="8F4F58"/>
                </a:solidFill>
              </a:rPr>
              <a:t>We will be joining phonics with year two to aid groupings to ensure that each child gets a full 40 minutes a day of phonics time. </a:t>
            </a:r>
          </a:p>
          <a:p>
            <a:pPr>
              <a:buClr>
                <a:srgbClr val="C3B2A7"/>
              </a:buClr>
              <a:buFont typeface="Calibri" panose="020B0604020202020204" pitchFamily="34" charset="0"/>
              <a:buChar char="-"/>
            </a:pPr>
            <a:r>
              <a:rPr lang="en-GB" dirty="0">
                <a:solidFill>
                  <a:srgbClr val="8F4F58"/>
                </a:solidFill>
              </a:rPr>
              <a:t>Doing phonics games at home can also help your children to continue to develop their knowledge using the ruth miskin portal. </a:t>
            </a:r>
          </a:p>
          <a:p>
            <a:pPr>
              <a:buClr>
                <a:srgbClr val="C3B2A7"/>
              </a:buClr>
              <a:buFont typeface="Calibri" panose="020B0604020202020204" pitchFamily="34" charset="0"/>
              <a:buChar char="-"/>
            </a:pPr>
            <a:endParaRPr lang="en-GB" dirty="0">
              <a:solidFill>
                <a:srgbClr val="8F4F58"/>
              </a:solidFill>
            </a:endParaRPr>
          </a:p>
        </p:txBody>
      </p:sp>
      <p:pic>
        <p:nvPicPr>
          <p:cNvPr id="3" name="Picture 2" descr="Rainbow Aesthetic PNG Image, Icon Cute Rainbow Aesthetic ...">
            <a:extLst>
              <a:ext uri="{FF2B5EF4-FFF2-40B4-BE49-F238E27FC236}">
                <a16:creationId xmlns:a16="http://schemas.microsoft.com/office/drawing/2014/main" id="{FA7C85AF-A82E-4523-724A-F389B289F76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215977" y="125711"/>
            <a:ext cx="1914525" cy="1409700"/>
          </a:xfrm>
          <a:prstGeom prst="rect">
            <a:avLst/>
          </a:prstGeom>
        </p:spPr>
      </p:pic>
    </p:spTree>
    <p:extLst>
      <p:ext uri="{BB962C8B-B14F-4D97-AF65-F5344CB8AC3E}">
        <p14:creationId xmlns:p14="http://schemas.microsoft.com/office/powerpoint/2010/main" val="33971970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7DECE-F9D3-C900-A53A-20BAFCF656E7}"/>
              </a:ext>
            </a:extLst>
          </p:cNvPr>
          <p:cNvSpPr>
            <a:spLocks noGrp="1"/>
          </p:cNvSpPr>
          <p:nvPr>
            <p:ph type="title"/>
          </p:nvPr>
        </p:nvSpPr>
        <p:spPr>
          <a:xfrm>
            <a:off x="233305" y="221311"/>
            <a:ext cx="9634011" cy="1325563"/>
          </a:xfrm>
        </p:spPr>
        <p:txBody>
          <a:bodyPr>
            <a:normAutofit/>
          </a:bodyPr>
          <a:lstStyle/>
          <a:p>
            <a:r>
              <a:rPr lang="en-GB" sz="3600" dirty="0">
                <a:solidFill>
                  <a:srgbClr val="8F4F58"/>
                </a:solidFill>
                <a:latin typeface="Dreaming Outloud Pro"/>
                <a:cs typeface="Dreaming Outloud Pro"/>
              </a:rPr>
              <a:t>What can you do?  - parent portal on the website</a:t>
            </a:r>
            <a:endParaRPr lang="en-US" sz="8000" dirty="0">
              <a:solidFill>
                <a:srgbClr val="8F4F58"/>
              </a:solidFill>
              <a:latin typeface="Dreaming Outloud Pro"/>
              <a:cs typeface="Dreaming Outloud Pro"/>
            </a:endParaRPr>
          </a:p>
        </p:txBody>
      </p:sp>
      <p:sp>
        <p:nvSpPr>
          <p:cNvPr id="3" name="Content Placeholder 2">
            <a:extLst>
              <a:ext uri="{FF2B5EF4-FFF2-40B4-BE49-F238E27FC236}">
                <a16:creationId xmlns:a16="http://schemas.microsoft.com/office/drawing/2014/main" id="{BED78D9E-EC61-16E6-985D-87C0F0A45C82}"/>
              </a:ext>
            </a:extLst>
          </p:cNvPr>
          <p:cNvSpPr>
            <a:spLocks noGrp="1"/>
          </p:cNvSpPr>
          <p:nvPr>
            <p:ph idx="1"/>
          </p:nvPr>
        </p:nvSpPr>
        <p:spPr>
          <a:xfrm>
            <a:off x="1069848" y="1569720"/>
            <a:ext cx="9634011" cy="4656138"/>
          </a:xfrm>
        </p:spPr>
        <p:txBody>
          <a:bodyPr vert="horz" lIns="91440" tIns="45720" rIns="91440" bIns="45720" rtlCol="0" anchor="t">
            <a:noAutofit/>
          </a:bodyPr>
          <a:lstStyle/>
          <a:p>
            <a:pPr>
              <a:buClr>
                <a:srgbClr val="C3B2A7"/>
              </a:buClr>
              <a:buFont typeface="Arial"/>
              <a:buChar char="•"/>
            </a:pPr>
            <a:r>
              <a:rPr lang="en-GB" sz="2400" b="1" dirty="0">
                <a:solidFill>
                  <a:schemeClr val="accent1"/>
                </a:solidFill>
                <a:ea typeface="+mn-lt"/>
                <a:cs typeface="+mn-lt"/>
              </a:rPr>
              <a:t>Read together regularly</a:t>
            </a:r>
            <a:r>
              <a:rPr lang="en-GB" sz="2400" dirty="0">
                <a:solidFill>
                  <a:schemeClr val="accent1"/>
                </a:solidFill>
                <a:ea typeface="+mn-lt"/>
                <a:cs typeface="+mn-lt"/>
              </a:rPr>
              <a:t> – share and talk about stories.</a:t>
            </a:r>
            <a:endParaRPr lang="en-US">
              <a:solidFill>
                <a:schemeClr val="accent1"/>
              </a:solidFill>
            </a:endParaRPr>
          </a:p>
          <a:p>
            <a:pPr>
              <a:buClr>
                <a:srgbClr val="C3B2A7"/>
              </a:buClr>
              <a:buFont typeface="Arial"/>
              <a:buChar char="•"/>
            </a:pPr>
            <a:r>
              <a:rPr lang="en-GB" sz="2400" b="1" dirty="0">
                <a:solidFill>
                  <a:schemeClr val="accent1"/>
                </a:solidFill>
                <a:ea typeface="+mn-lt"/>
                <a:cs typeface="+mn-lt"/>
              </a:rPr>
              <a:t>Listen to your child read</a:t>
            </a:r>
            <a:r>
              <a:rPr lang="en-GB" sz="2400" dirty="0">
                <a:solidFill>
                  <a:schemeClr val="accent1"/>
                </a:solidFill>
                <a:ea typeface="+mn-lt"/>
                <a:cs typeface="+mn-lt"/>
              </a:rPr>
              <a:t> for just </a:t>
            </a:r>
            <a:r>
              <a:rPr lang="en-GB" sz="2400" b="1" dirty="0">
                <a:solidFill>
                  <a:schemeClr val="accent1"/>
                </a:solidFill>
                <a:ea typeface="+mn-lt"/>
                <a:cs typeface="+mn-lt"/>
              </a:rPr>
              <a:t>5–10 minutes a day</a:t>
            </a:r>
            <a:r>
              <a:rPr lang="en-GB" sz="2400" dirty="0">
                <a:solidFill>
                  <a:schemeClr val="accent1"/>
                </a:solidFill>
                <a:ea typeface="+mn-lt"/>
                <a:cs typeface="+mn-lt"/>
              </a:rPr>
              <a:t>.</a:t>
            </a:r>
            <a:endParaRPr lang="en-GB">
              <a:solidFill>
                <a:schemeClr val="accent1"/>
              </a:solidFill>
            </a:endParaRPr>
          </a:p>
          <a:p>
            <a:pPr>
              <a:buClr>
                <a:srgbClr val="C3B2A7"/>
              </a:buClr>
              <a:buFont typeface="Arial"/>
              <a:buChar char="•"/>
            </a:pPr>
            <a:r>
              <a:rPr lang="en-GB" sz="2400" b="1" dirty="0">
                <a:solidFill>
                  <a:schemeClr val="accent1"/>
                </a:solidFill>
                <a:ea typeface="+mn-lt"/>
                <a:cs typeface="+mn-lt"/>
              </a:rPr>
              <a:t>Praise their efforts</a:t>
            </a:r>
            <a:r>
              <a:rPr lang="en-GB" sz="2400" dirty="0">
                <a:solidFill>
                  <a:schemeClr val="accent1"/>
                </a:solidFill>
                <a:ea typeface="+mn-lt"/>
                <a:cs typeface="+mn-lt"/>
              </a:rPr>
              <a:t> to build confidence.</a:t>
            </a:r>
            <a:endParaRPr lang="en-GB">
              <a:solidFill>
                <a:schemeClr val="accent1"/>
              </a:solidFill>
            </a:endParaRPr>
          </a:p>
          <a:p>
            <a:pPr>
              <a:buClr>
                <a:srgbClr val="C3B2A7"/>
              </a:buClr>
              <a:buFont typeface="Arial"/>
              <a:buChar char="•"/>
            </a:pPr>
            <a:r>
              <a:rPr lang="en-GB" sz="2400" dirty="0">
                <a:solidFill>
                  <a:schemeClr val="accent1"/>
                </a:solidFill>
                <a:ea typeface="+mn-lt"/>
                <a:cs typeface="+mn-lt"/>
              </a:rPr>
              <a:t>Keep reading </a:t>
            </a:r>
            <a:r>
              <a:rPr lang="en-GB" sz="2400" b="1" dirty="0">
                <a:solidFill>
                  <a:schemeClr val="accent1"/>
                </a:solidFill>
                <a:ea typeface="+mn-lt"/>
                <a:cs typeface="+mn-lt"/>
              </a:rPr>
              <a:t>fun, relaxed and positive</a:t>
            </a:r>
            <a:r>
              <a:rPr lang="en-GB" sz="2400" dirty="0">
                <a:solidFill>
                  <a:schemeClr val="accent1"/>
                </a:solidFill>
                <a:ea typeface="+mn-lt"/>
                <a:cs typeface="+mn-lt"/>
              </a:rPr>
              <a:t>.</a:t>
            </a:r>
            <a:endParaRPr lang="en-GB">
              <a:solidFill>
                <a:schemeClr val="accent1"/>
              </a:solidFill>
            </a:endParaRPr>
          </a:p>
          <a:p>
            <a:pPr>
              <a:buClr>
                <a:srgbClr val="C3B2A7"/>
              </a:buClr>
              <a:buFont typeface="Arial"/>
              <a:buChar char="•"/>
            </a:pPr>
            <a:r>
              <a:rPr lang="en-GB" sz="2400" dirty="0">
                <a:solidFill>
                  <a:schemeClr val="accent1"/>
                </a:solidFill>
                <a:ea typeface="+mn-lt"/>
                <a:cs typeface="+mn-lt"/>
              </a:rPr>
              <a:t>Choose books that are </a:t>
            </a:r>
            <a:r>
              <a:rPr lang="en-GB" sz="2400" b="1" dirty="0">
                <a:solidFill>
                  <a:schemeClr val="accent1"/>
                </a:solidFill>
                <a:ea typeface="+mn-lt"/>
                <a:cs typeface="+mn-lt"/>
              </a:rPr>
              <a:t>challenging but achievable</a:t>
            </a:r>
            <a:r>
              <a:rPr lang="en-GB" sz="2400" dirty="0">
                <a:solidFill>
                  <a:schemeClr val="accent1"/>
                </a:solidFill>
                <a:ea typeface="+mn-lt"/>
                <a:cs typeface="+mn-lt"/>
              </a:rPr>
              <a:t>.</a:t>
            </a:r>
            <a:endParaRPr lang="en-GB">
              <a:solidFill>
                <a:schemeClr val="accent1"/>
              </a:solidFill>
            </a:endParaRPr>
          </a:p>
          <a:p>
            <a:pPr>
              <a:buClr>
                <a:srgbClr val="C3B2A7"/>
              </a:buClr>
              <a:buFont typeface="Arial"/>
              <a:buChar char="•"/>
            </a:pPr>
            <a:r>
              <a:rPr lang="en-GB" sz="2400" dirty="0">
                <a:solidFill>
                  <a:schemeClr val="accent1"/>
                </a:solidFill>
                <a:ea typeface="+mn-lt"/>
                <a:cs typeface="+mn-lt"/>
              </a:rPr>
              <a:t>Make reading a </a:t>
            </a:r>
            <a:r>
              <a:rPr lang="en-GB" sz="2400" b="1" dirty="0">
                <a:solidFill>
                  <a:schemeClr val="accent1"/>
                </a:solidFill>
                <a:ea typeface="+mn-lt"/>
                <a:cs typeface="+mn-lt"/>
              </a:rPr>
              <a:t>special time together</a:t>
            </a:r>
            <a:r>
              <a:rPr lang="en-GB" sz="2400" dirty="0">
                <a:solidFill>
                  <a:schemeClr val="accent1"/>
                </a:solidFill>
                <a:ea typeface="+mn-lt"/>
                <a:cs typeface="+mn-lt"/>
              </a:rPr>
              <a:t>.</a:t>
            </a:r>
            <a:endParaRPr lang="en-GB">
              <a:solidFill>
                <a:schemeClr val="accent1"/>
              </a:solidFill>
            </a:endParaRPr>
          </a:p>
          <a:p>
            <a:pPr>
              <a:buClr>
                <a:srgbClr val="C3B2A7"/>
              </a:buClr>
              <a:buFont typeface="Arial"/>
              <a:buChar char="•"/>
            </a:pPr>
            <a:r>
              <a:rPr lang="en-GB" sz="2400" dirty="0">
                <a:solidFill>
                  <a:schemeClr val="accent1"/>
                </a:solidFill>
                <a:ea typeface="+mn-lt"/>
                <a:cs typeface="+mn-lt"/>
              </a:rPr>
              <a:t>Find helpful phonics and reading videos at </a:t>
            </a:r>
            <a:r>
              <a:rPr lang="en-GB" sz="2400" dirty="0">
                <a:solidFill>
                  <a:schemeClr val="accent1"/>
                </a:solidFill>
                <a:ea typeface="+mn-lt"/>
                <a:cs typeface="+mn-lt"/>
                <a:hlinkClick r:id="rId2">
                  <a:extLst>
                    <a:ext uri="{A12FA001-AC4F-418D-AE19-62706E023703}">
                      <ahyp:hlinkClr xmlns:ahyp="http://schemas.microsoft.com/office/drawing/2018/hyperlinkcolor" val="tx"/>
                    </a:ext>
                  </a:extLst>
                </a:hlinkClick>
              </a:rPr>
              <a:t>Ruth Miskin – Parents</a:t>
            </a:r>
            <a:r>
              <a:rPr lang="en-GB" sz="2400" dirty="0">
                <a:solidFill>
                  <a:schemeClr val="accent1"/>
                </a:solidFill>
                <a:ea typeface="+mn-lt"/>
                <a:cs typeface="+mn-lt"/>
              </a:rPr>
              <a:t>.</a:t>
            </a:r>
            <a:endParaRPr lang="en-GB">
              <a:solidFill>
                <a:schemeClr val="accent1"/>
              </a:solidFill>
            </a:endParaRPr>
          </a:p>
          <a:p>
            <a:pPr marL="0" indent="0">
              <a:buNone/>
            </a:pPr>
            <a:endParaRPr lang="en-GB" sz="2400" dirty="0"/>
          </a:p>
        </p:txBody>
      </p:sp>
      <p:sp>
        <p:nvSpPr>
          <p:cNvPr id="4" name="Date Placeholder 3">
            <a:extLst>
              <a:ext uri="{FF2B5EF4-FFF2-40B4-BE49-F238E27FC236}">
                <a16:creationId xmlns:a16="http://schemas.microsoft.com/office/drawing/2014/main" id="{5F98F0E5-6A3B-27D6-18DB-0156A64B7471}"/>
              </a:ext>
            </a:extLst>
          </p:cNvPr>
          <p:cNvSpPr>
            <a:spLocks noGrp="1"/>
          </p:cNvSpPr>
          <p:nvPr>
            <p:ph type="dt" sz="half" idx="10"/>
          </p:nvPr>
        </p:nvSpPr>
        <p:spPr/>
        <p:txBody>
          <a:bodyPr/>
          <a:lstStyle/>
          <a:p>
            <a:fld id="{787D327B-5D66-40DC-A2EC-EA508A93BC55}" type="datetime1">
              <a:t>9/13/2026</a:t>
            </a:fld>
            <a:endParaRPr lang="en-US"/>
          </a:p>
        </p:txBody>
      </p:sp>
      <p:sp>
        <p:nvSpPr>
          <p:cNvPr id="5" name="Footer Placeholder 4">
            <a:extLst>
              <a:ext uri="{FF2B5EF4-FFF2-40B4-BE49-F238E27FC236}">
                <a16:creationId xmlns:a16="http://schemas.microsoft.com/office/drawing/2014/main" id="{2114391F-C650-6F7B-5BAA-08270343E908}"/>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967B06FB-E983-B952-5000-D8F3B54CDB1E}"/>
              </a:ext>
            </a:extLst>
          </p:cNvPr>
          <p:cNvSpPr>
            <a:spLocks noGrp="1"/>
          </p:cNvSpPr>
          <p:nvPr>
            <p:ph type="sldNum" sz="quarter" idx="12"/>
          </p:nvPr>
        </p:nvSpPr>
        <p:spPr/>
        <p:txBody>
          <a:bodyPr/>
          <a:lstStyle/>
          <a:p>
            <a:fld id="{24578CCF-2EC4-44CB-A694-F6F6E59A3985}" type="slidenum">
              <a:rPr lang="en-US" dirty="0"/>
              <a:t>13</a:t>
            </a:fld>
            <a:endParaRPr lang="en-US"/>
          </a:p>
        </p:txBody>
      </p:sp>
      <p:pic>
        <p:nvPicPr>
          <p:cNvPr id="8" name="Picture 7" descr="Rainbow Aesthetic PNG Image, Icon Cute Rainbow Aesthetic ...">
            <a:extLst>
              <a:ext uri="{FF2B5EF4-FFF2-40B4-BE49-F238E27FC236}">
                <a16:creationId xmlns:a16="http://schemas.microsoft.com/office/drawing/2014/main" id="{3DCDA7B1-84DA-9CAC-C7BD-D14C8FC5760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273955" y="109146"/>
            <a:ext cx="1914525" cy="1409700"/>
          </a:xfrm>
          <a:prstGeom prst="rect">
            <a:avLst/>
          </a:prstGeom>
        </p:spPr>
      </p:pic>
    </p:spTree>
    <p:extLst>
      <p:ext uri="{BB962C8B-B14F-4D97-AF65-F5344CB8AC3E}">
        <p14:creationId xmlns:p14="http://schemas.microsoft.com/office/powerpoint/2010/main" val="3539109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D959E-00E7-4929-A417-5A7273B72FB4}"/>
              </a:ext>
            </a:extLst>
          </p:cNvPr>
          <p:cNvSpPr txBox="1">
            <a:spLocks/>
          </p:cNvSpPr>
          <p:nvPr/>
        </p:nvSpPr>
        <p:spPr>
          <a:xfrm>
            <a:off x="1981200" y="-1"/>
            <a:ext cx="8229600" cy="973183"/>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a:solidFill>
                  <a:srgbClr val="8F4F58"/>
                </a:solidFill>
                <a:latin typeface="Arial Black" panose="020B0A04020102020204" pitchFamily="34" charset="0"/>
              </a:rPr>
              <a:t>Growth Mindset</a:t>
            </a:r>
          </a:p>
        </p:txBody>
      </p:sp>
      <p:pic>
        <p:nvPicPr>
          <p:cNvPr id="4" name="Picture 6" descr="Brain Eyes Stock Illustrations – 1,902 Brain Eyes Stock Illustrations,  Vectors &amp; Clipart - Dreamstime"/>
          <p:cNvPicPr>
            <a:picLocks noChangeAspect="1" noChangeArrowheads="1"/>
          </p:cNvPicPr>
          <p:nvPr/>
        </p:nvPicPr>
        <p:blipFill>
          <a:blip r:embed="rId3">
            <a:extLst>
              <a:ext uri="{28A0092B-C50C-407E-A947-70E740481C1C}">
                <a14:useLocalDpi xmlns:a14="http://schemas.microsoft.com/office/drawing/2010/main" val="0"/>
              </a:ext>
            </a:extLst>
          </a:blip>
          <a:srcRect l="1190" t="3485" r="46010"/>
          <a:stretch>
            <a:fillRect/>
          </a:stretch>
        </p:blipFill>
        <p:spPr bwMode="auto">
          <a:xfrm>
            <a:off x="3921125" y="3266903"/>
            <a:ext cx="4349750" cy="3528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bwMode="auto">
          <a:xfrm>
            <a:off x="1566334" y="1938358"/>
            <a:ext cx="9083675" cy="1486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spcBef>
                <a:spcPct val="0"/>
              </a:spcBef>
              <a:buFontTx/>
              <a:buNone/>
            </a:pPr>
            <a:r>
              <a:rPr lang="en-GB" altLang="en-US" sz="3200" dirty="0">
                <a:solidFill>
                  <a:srgbClr val="8F4F58"/>
                </a:solidFill>
                <a:latin typeface="Dreaming Outloud Pro"/>
                <a:cs typeface="Dreaming Outloud Pro"/>
              </a:rPr>
              <a:t>What is a Mindset?</a:t>
            </a:r>
            <a:br>
              <a:rPr lang="en-GB" altLang="en-US" sz="3200" dirty="0">
                <a:latin typeface="Dreaming Outloud Pro"/>
                <a:cs typeface="Dreaming Outloud Pro"/>
              </a:rPr>
            </a:br>
            <a:br>
              <a:rPr lang="en-GB" altLang="en-US" sz="3200" dirty="0">
                <a:latin typeface="Dreaming Outloud Pro"/>
                <a:cs typeface="Dreaming Outloud Pro"/>
              </a:rPr>
            </a:br>
            <a:r>
              <a:rPr lang="en-GB" altLang="en-US" sz="3200" dirty="0">
                <a:solidFill>
                  <a:srgbClr val="8F4F58"/>
                </a:solidFill>
                <a:latin typeface="Dreaming Outloud Pro"/>
                <a:cs typeface="Dreaming Outloud Pro"/>
              </a:rPr>
              <a:t>It is how your brain sees the world and how you react to challenges.</a:t>
            </a:r>
            <a:br>
              <a:rPr lang="en-GB" altLang="en-US" sz="3200" dirty="0">
                <a:latin typeface="Dreaming Outloud Pro"/>
                <a:cs typeface="Dreaming Outloud Pro"/>
              </a:rPr>
            </a:br>
            <a:endParaRPr lang="en-GB" altLang="en-US" sz="2000">
              <a:solidFill>
                <a:srgbClr val="8F4F58"/>
              </a:solidFill>
              <a:latin typeface="Dreaming Outloud Pro"/>
              <a:cs typeface="Dreaming Outloud Pro"/>
            </a:endParaRPr>
          </a:p>
        </p:txBody>
      </p:sp>
    </p:spTree>
    <p:extLst>
      <p:ext uri="{BB962C8B-B14F-4D97-AF65-F5344CB8AC3E}">
        <p14:creationId xmlns:p14="http://schemas.microsoft.com/office/powerpoint/2010/main" val="517883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06027" y="1681020"/>
            <a:ext cx="10670959" cy="4378035"/>
          </a:xfrm>
          <a:solidFill>
            <a:schemeClr val="accent2">
              <a:lumMod val="40000"/>
              <a:lumOff val="60000"/>
            </a:schemeClr>
          </a:solidFill>
        </p:spPr>
        <p:txBody>
          <a:bodyPr vert="horz" lIns="91440" tIns="45720" rIns="91440" bIns="45720" rtlCol="0" anchor="t">
            <a:noAutofit/>
          </a:bodyPr>
          <a:lstStyle/>
          <a:p>
            <a:r>
              <a:rPr lang="en-GB" sz="2800" b="1" dirty="0">
                <a:solidFill>
                  <a:schemeClr val="accent1"/>
                </a:solidFill>
                <a:latin typeface="Dreaming Outloud Pro"/>
                <a:cs typeface="Dreaming Outloud Pro"/>
              </a:rPr>
              <a:t>The National Sleep Foundation recommend 10 - 12 hours for 6 - 13 year olds</a:t>
            </a:r>
          </a:p>
          <a:p>
            <a:r>
              <a:rPr lang="en-GB" sz="2800" b="1" dirty="0">
                <a:solidFill>
                  <a:schemeClr val="accent1"/>
                </a:solidFill>
                <a:latin typeface="Dreaming Outloud Pro"/>
                <a:cs typeface="Dreaming Outloud Pro"/>
              </a:rPr>
              <a:t>Children who are tired have less ability to concentrate, focus and learn</a:t>
            </a:r>
          </a:p>
          <a:p>
            <a:r>
              <a:rPr lang="en-GB" sz="2800" b="1" dirty="0">
                <a:solidFill>
                  <a:schemeClr val="accent1"/>
                </a:solidFill>
                <a:latin typeface="Dreaming Outloud Pro"/>
                <a:cs typeface="Dreaming Outloud Pro"/>
              </a:rPr>
              <a:t>When we sleep, learning moves from our short-term to long-term memory</a:t>
            </a:r>
          </a:p>
          <a:p>
            <a:endParaRPr lang="en-GB" sz="1600" b="1" dirty="0">
              <a:solidFill>
                <a:schemeClr val="accent1"/>
              </a:solidFill>
              <a:latin typeface="Dreaming Outloud Pro"/>
              <a:cs typeface="Dreaming Outloud Pro"/>
            </a:endParaRPr>
          </a:p>
        </p:txBody>
      </p:sp>
      <p:sp>
        <p:nvSpPr>
          <p:cNvPr id="7" name="Title 1">
            <a:extLst>
              <a:ext uri="{FF2B5EF4-FFF2-40B4-BE49-F238E27FC236}">
                <a16:creationId xmlns:a16="http://schemas.microsoft.com/office/drawing/2014/main" id="{FC088698-9CAE-4498-B027-9C62A1944D92}"/>
              </a:ext>
            </a:extLst>
          </p:cNvPr>
          <p:cNvSpPr txBox="1">
            <a:spLocks/>
          </p:cNvSpPr>
          <p:nvPr/>
        </p:nvSpPr>
        <p:spPr>
          <a:xfrm>
            <a:off x="1981200" y="-1"/>
            <a:ext cx="8229600" cy="973183"/>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6000" b="1" dirty="0">
                <a:solidFill>
                  <a:schemeClr val="accent1"/>
                </a:solidFill>
                <a:latin typeface="Dreaming Outloud Pro"/>
                <a:cs typeface="Dreaming Outloud Pro"/>
              </a:rPr>
              <a:t>The Importance of Sleep</a:t>
            </a:r>
          </a:p>
        </p:txBody>
      </p:sp>
      <p:pic>
        <p:nvPicPr>
          <p:cNvPr id="4" name="Picture 3" descr="Rainbow Aesthetic PNG Image, Icon Cute Rainbow Aesthetic ...">
            <a:extLst>
              <a:ext uri="{FF2B5EF4-FFF2-40B4-BE49-F238E27FC236}">
                <a16:creationId xmlns:a16="http://schemas.microsoft.com/office/drawing/2014/main" id="{B22E71F8-14DD-CF1F-2854-188BA2F63CF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278557" y="153320"/>
            <a:ext cx="1914525" cy="1409700"/>
          </a:xfrm>
          <a:prstGeom prst="rect">
            <a:avLst/>
          </a:prstGeom>
        </p:spPr>
      </p:pic>
    </p:spTree>
    <p:extLst>
      <p:ext uri="{BB962C8B-B14F-4D97-AF65-F5344CB8AC3E}">
        <p14:creationId xmlns:p14="http://schemas.microsoft.com/office/powerpoint/2010/main" val="2548677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727" y="1363520"/>
            <a:ext cx="10575830" cy="5176980"/>
          </a:xfrm>
        </p:spPr>
        <p:txBody>
          <a:bodyPr vert="horz" lIns="91440" tIns="45720" rIns="91440" bIns="45720" rtlCol="0" anchor="t">
            <a:normAutofit fontScale="92500" lnSpcReduction="10000"/>
          </a:bodyPr>
          <a:lstStyle/>
          <a:p>
            <a:pPr>
              <a:buFont typeface="Calibri" panose="020B0604020202020204" pitchFamily="34" charset="0"/>
              <a:buChar char="-"/>
            </a:pPr>
            <a:r>
              <a:rPr lang="en-GB" sz="3200" dirty="0">
                <a:solidFill>
                  <a:srgbClr val="8F4F58"/>
                </a:solidFill>
                <a:latin typeface="Dreaming Outloud Pro"/>
                <a:cs typeface="Dreaming Outloud Pro"/>
              </a:rPr>
              <a:t>Encouraging healthy snacks and balanced lunches</a:t>
            </a:r>
            <a:endParaRPr lang="en-US"/>
          </a:p>
          <a:p>
            <a:pPr>
              <a:buFont typeface="Calibri" panose="020B0604020202020204" pitchFamily="34" charset="0"/>
              <a:buChar char="-"/>
            </a:pPr>
            <a:r>
              <a:rPr lang="en-US" sz="3200">
                <a:solidFill>
                  <a:srgbClr val="8F4F58"/>
                </a:solidFill>
                <a:latin typeface="Dreaming Outloud Pro"/>
                <a:cs typeface="Dreaming Outloud Pro"/>
              </a:rPr>
              <a:t>One key benefit of a healthy diet is improving a child's emotional wellbeing</a:t>
            </a:r>
          </a:p>
          <a:p>
            <a:pPr marL="457200" indent="-457200">
              <a:buFont typeface="Calibri" panose="020B0604020202020204" pitchFamily="34" charset="0"/>
              <a:buChar char="-"/>
            </a:pPr>
            <a:r>
              <a:rPr lang="en-US" sz="3200" dirty="0">
                <a:solidFill>
                  <a:srgbClr val="8F4F58"/>
                </a:solidFill>
                <a:latin typeface="Dreaming Outloud Pro"/>
                <a:cs typeface="Dreaming Outloud Pro"/>
              </a:rPr>
              <a:t>Fruit / fruit snacks</a:t>
            </a:r>
          </a:p>
          <a:p>
            <a:pPr marL="457200" indent="-457200">
              <a:buClr>
                <a:srgbClr val="C3B2A7"/>
              </a:buClr>
              <a:buFont typeface="Calibri" panose="020B0604020202020204" pitchFamily="34" charset="0"/>
              <a:buChar char="-"/>
            </a:pPr>
            <a:r>
              <a:rPr lang="en-US" sz="3200" dirty="0">
                <a:solidFill>
                  <a:srgbClr val="8F4F58"/>
                </a:solidFill>
                <a:latin typeface="Dreaming Outloud Pro"/>
                <a:cs typeface="Dreaming Outloud Pro"/>
              </a:rPr>
              <a:t>Vegetables </a:t>
            </a:r>
          </a:p>
          <a:p>
            <a:pPr marL="457200" indent="-457200">
              <a:buClr>
                <a:srgbClr val="C3B2A7"/>
              </a:buClr>
              <a:buFont typeface="Calibri" panose="020B0604020202020204" pitchFamily="34" charset="0"/>
              <a:buChar char="-"/>
            </a:pPr>
            <a:r>
              <a:rPr lang="en-US" sz="3200">
                <a:solidFill>
                  <a:srgbClr val="8F4F58"/>
                </a:solidFill>
                <a:latin typeface="Dreaming Outloud Pro"/>
                <a:cs typeface="Dreaming Outloud Pro"/>
              </a:rPr>
              <a:t>Rice cakes </a:t>
            </a:r>
          </a:p>
          <a:p>
            <a:pPr marL="0" indent="0">
              <a:buClr>
                <a:srgbClr val="C3B2A7"/>
              </a:buClr>
              <a:buNone/>
            </a:pPr>
            <a:r>
              <a:rPr lang="en-US" sz="3200" dirty="0">
                <a:solidFill>
                  <a:srgbClr val="8F4F58"/>
                </a:solidFill>
                <a:latin typeface="Dreaming Outloud Pro"/>
                <a:cs typeface="Dreaming Outloud Pro"/>
              </a:rPr>
              <a:t>For breaktime snacks </a:t>
            </a:r>
          </a:p>
        </p:txBody>
      </p:sp>
      <p:sp>
        <p:nvSpPr>
          <p:cNvPr id="7" name="Title 1">
            <a:extLst>
              <a:ext uri="{FF2B5EF4-FFF2-40B4-BE49-F238E27FC236}">
                <a16:creationId xmlns:a16="http://schemas.microsoft.com/office/drawing/2014/main" id="{FC088698-9CAE-4498-B027-9C62A1944D92}"/>
              </a:ext>
            </a:extLst>
          </p:cNvPr>
          <p:cNvSpPr txBox="1">
            <a:spLocks/>
          </p:cNvSpPr>
          <p:nvPr/>
        </p:nvSpPr>
        <p:spPr>
          <a:xfrm>
            <a:off x="-1111250" y="211666"/>
            <a:ext cx="12192000" cy="973183"/>
          </a:xfrm>
          <a:prstGeom prst="rect">
            <a:avLst/>
          </a:prstGeom>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400">
                <a:solidFill>
                  <a:srgbClr val="8F4F58"/>
                </a:solidFill>
                <a:latin typeface="Arial Black" panose="020B0A04020102020204" pitchFamily="34" charset="0"/>
              </a:rPr>
              <a:t>Striving to be a Healthy School</a:t>
            </a:r>
          </a:p>
        </p:txBody>
      </p:sp>
      <p:pic>
        <p:nvPicPr>
          <p:cNvPr id="4" name="Picture 3" descr="Rainbow Aesthetic PNG Image, Icon Cute Rainbow Aesthetic ...">
            <a:extLst>
              <a:ext uri="{FF2B5EF4-FFF2-40B4-BE49-F238E27FC236}">
                <a16:creationId xmlns:a16="http://schemas.microsoft.com/office/drawing/2014/main" id="{E65819C4-1A2E-3D20-1E1D-DBC0CD6586A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066890" y="216820"/>
            <a:ext cx="1914525" cy="1409700"/>
          </a:xfrm>
          <a:prstGeom prst="rect">
            <a:avLst/>
          </a:prstGeom>
        </p:spPr>
      </p:pic>
    </p:spTree>
    <p:extLst>
      <p:ext uri="{BB962C8B-B14F-4D97-AF65-F5344CB8AC3E}">
        <p14:creationId xmlns:p14="http://schemas.microsoft.com/office/powerpoint/2010/main" val="20769323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834A-2135-D60F-3F08-AB6BED0E884D}"/>
              </a:ext>
            </a:extLst>
          </p:cNvPr>
          <p:cNvSpPr>
            <a:spLocks noGrp="1"/>
          </p:cNvSpPr>
          <p:nvPr>
            <p:ph type="title"/>
          </p:nvPr>
        </p:nvSpPr>
        <p:spPr>
          <a:xfrm>
            <a:off x="182965" y="-284480"/>
            <a:ext cx="9634011" cy="1325563"/>
          </a:xfrm>
        </p:spPr>
        <p:txBody>
          <a:bodyPr/>
          <a:lstStyle/>
          <a:p>
            <a:r>
              <a:rPr lang="en-US" dirty="0">
                <a:solidFill>
                  <a:srgbClr val="8F4F58"/>
                </a:solidFill>
                <a:latin typeface="Dreaming Outloud Pro"/>
                <a:cs typeface="Dreaming Outloud Pro"/>
              </a:rPr>
              <a:t>Social Media</a:t>
            </a:r>
            <a:endParaRPr lang="en-GB" dirty="0">
              <a:solidFill>
                <a:srgbClr val="8F4F58"/>
              </a:solidFill>
              <a:latin typeface="Dreaming Outloud Pro"/>
              <a:cs typeface="Dreaming Outloud Pro"/>
            </a:endParaRPr>
          </a:p>
        </p:txBody>
      </p:sp>
      <p:sp>
        <p:nvSpPr>
          <p:cNvPr id="3" name="Content Placeholder 2">
            <a:extLst>
              <a:ext uri="{FF2B5EF4-FFF2-40B4-BE49-F238E27FC236}">
                <a16:creationId xmlns:a16="http://schemas.microsoft.com/office/drawing/2014/main" id="{2AB3082C-40CC-705A-B583-4A7B906423AF}"/>
              </a:ext>
            </a:extLst>
          </p:cNvPr>
          <p:cNvSpPr>
            <a:spLocks noGrp="1"/>
          </p:cNvSpPr>
          <p:nvPr>
            <p:ph idx="1"/>
          </p:nvPr>
        </p:nvSpPr>
        <p:spPr>
          <a:xfrm>
            <a:off x="182965" y="1034203"/>
            <a:ext cx="10531477" cy="5424488"/>
          </a:xfrm>
          <a:solidFill>
            <a:schemeClr val="accent3">
              <a:lumMod val="20000"/>
              <a:lumOff val="80000"/>
            </a:schemeClr>
          </a:solidFill>
        </p:spPr>
        <p:txBody>
          <a:bodyPr vert="horz" lIns="91440" tIns="45720" rIns="91440" bIns="45720" rtlCol="0" anchor="t">
            <a:noAutofit/>
          </a:bodyPr>
          <a:lstStyle/>
          <a:p>
            <a:r>
              <a:rPr lang="en-US" sz="2400" dirty="0">
                <a:solidFill>
                  <a:srgbClr val="8F4F58"/>
                </a:solidFill>
                <a:latin typeface="Dreaming Outloud Pro"/>
                <a:cs typeface="Dreaming Outloud Pro"/>
              </a:rPr>
              <a:t>Please monitor children’s use of social media</a:t>
            </a:r>
          </a:p>
          <a:p>
            <a:pPr marL="571500" lvl="1" indent="-342900">
              <a:buFont typeface="Calibri"/>
              <a:buChar char="-"/>
            </a:pPr>
            <a:r>
              <a:rPr lang="en-US" sz="2000" dirty="0">
                <a:solidFill>
                  <a:srgbClr val="8F4F58"/>
                </a:solidFill>
                <a:latin typeface="Dreaming Outloud Pro"/>
                <a:cs typeface="Dreaming Outloud Pro"/>
              </a:rPr>
              <a:t>Think about age appropriateness of games and apps</a:t>
            </a:r>
          </a:p>
          <a:p>
            <a:pPr marL="571500" lvl="1" indent="-342900">
              <a:buFont typeface="Calibri"/>
              <a:buChar char="-"/>
            </a:pPr>
            <a:r>
              <a:rPr lang="en-US" sz="2000" dirty="0">
                <a:solidFill>
                  <a:srgbClr val="8F4F58"/>
                </a:solidFill>
                <a:latin typeface="Dreaming Outloud Pro"/>
                <a:cs typeface="Dreaming Outloud Pro"/>
              </a:rPr>
              <a:t>Monitor use of communication and chat groups</a:t>
            </a:r>
          </a:p>
          <a:p>
            <a:pPr marL="0" indent="0">
              <a:buNone/>
            </a:pPr>
            <a:endParaRPr lang="en-US" sz="2400" dirty="0">
              <a:solidFill>
                <a:srgbClr val="8F4F58"/>
              </a:solidFill>
              <a:latin typeface="Dreaming Outloud Pro"/>
              <a:cs typeface="Dreaming Outloud Pro"/>
            </a:endParaRPr>
          </a:p>
          <a:p>
            <a:r>
              <a:rPr lang="en-US" sz="2400" dirty="0">
                <a:solidFill>
                  <a:srgbClr val="8F4F58"/>
                </a:solidFill>
                <a:latin typeface="Dreaming Outloud Pro"/>
                <a:cs typeface="Dreaming Outloud Pro"/>
              </a:rPr>
              <a:t>We have a school Facebook page where we will share news and photos (new policy of no faces on social media)</a:t>
            </a:r>
          </a:p>
          <a:p>
            <a:pPr>
              <a:buClr>
                <a:srgbClr val="C3B2A7"/>
              </a:buClr>
            </a:pPr>
            <a:r>
              <a:rPr lang="en-US" sz="2400" dirty="0">
                <a:solidFill>
                  <a:srgbClr val="8F4F58"/>
                </a:solidFill>
                <a:latin typeface="Dreaming Outloud Pro"/>
                <a:cs typeface="Dreaming Outloud Pro"/>
              </a:rPr>
              <a:t>Be a positive role model to your children around online behaviour</a:t>
            </a:r>
          </a:p>
          <a:p>
            <a:pPr lvl="1"/>
            <a:r>
              <a:rPr lang="en-US" sz="2000" dirty="0">
                <a:solidFill>
                  <a:srgbClr val="8F4F58"/>
                </a:solidFill>
                <a:latin typeface="Dreaming Outloud Pro"/>
                <a:cs typeface="Dreaming Outloud Pro"/>
              </a:rPr>
              <a:t>Class WhatsApp groups are not appropriate platforms to air grievances and concerns – please speak to school staff</a:t>
            </a:r>
          </a:p>
          <a:p>
            <a:pPr lvl="1"/>
            <a:endParaRPr lang="en-US" sz="1600">
              <a:solidFill>
                <a:srgbClr val="8F4F58"/>
              </a:solidFill>
              <a:latin typeface="Dreaming Outloud Pro"/>
              <a:cs typeface="Dreaming Outloud Pro"/>
            </a:endParaRPr>
          </a:p>
          <a:p>
            <a:pPr lvl="1"/>
            <a:endParaRPr lang="en-US" sz="1600">
              <a:solidFill>
                <a:srgbClr val="8F4F58"/>
              </a:solidFill>
              <a:latin typeface="Dreaming Outloud Pro"/>
              <a:cs typeface="Dreaming Outloud Pro"/>
            </a:endParaRPr>
          </a:p>
          <a:p>
            <a:pPr lvl="1"/>
            <a:endParaRPr lang="en-GB" sz="1600">
              <a:solidFill>
                <a:srgbClr val="8F4F58"/>
              </a:solidFill>
              <a:latin typeface="Dreaming Outloud Pro"/>
              <a:cs typeface="Dreaming Outloud Pro"/>
            </a:endParaRPr>
          </a:p>
        </p:txBody>
      </p:sp>
      <p:pic>
        <p:nvPicPr>
          <p:cNvPr id="5" name="Picture 4" descr="Rainbow Aesthetic PNG Image, Icon Cute Rainbow Aesthetic ...">
            <a:extLst>
              <a:ext uri="{FF2B5EF4-FFF2-40B4-BE49-F238E27FC236}">
                <a16:creationId xmlns:a16="http://schemas.microsoft.com/office/drawing/2014/main" id="{499EE17E-C091-9D07-B0DD-81BE012AF50C}"/>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a:off x="10414023" y="3037"/>
            <a:ext cx="1914525" cy="1409700"/>
          </a:xfrm>
          <a:prstGeom prst="rect">
            <a:avLst/>
          </a:prstGeom>
        </p:spPr>
      </p:pic>
    </p:spTree>
    <p:extLst>
      <p:ext uri="{BB962C8B-B14F-4D97-AF65-F5344CB8AC3E}">
        <p14:creationId xmlns:p14="http://schemas.microsoft.com/office/powerpoint/2010/main" val="3963307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2860" y="1907654"/>
            <a:ext cx="10209321" cy="3736342"/>
          </a:xfrm>
          <a:solidFill>
            <a:schemeClr val="accent3">
              <a:lumMod val="20000"/>
              <a:lumOff val="80000"/>
            </a:schemeClr>
          </a:solidFill>
        </p:spPr>
        <p:txBody>
          <a:bodyPr vert="horz" lIns="91440" tIns="45720" rIns="91440" bIns="45720" rtlCol="0" anchor="t">
            <a:noAutofit/>
          </a:bodyPr>
          <a:lstStyle/>
          <a:p>
            <a:pPr marL="0" indent="0">
              <a:buNone/>
            </a:pPr>
            <a:r>
              <a:rPr lang="en-GB" dirty="0">
                <a:latin typeface="Dreaming Outloud Pro"/>
                <a:ea typeface="Arial"/>
                <a:cs typeface="Dreaming Outloud Pro"/>
              </a:rPr>
              <a:t>If you need to communicate information with us, you can phone or email the school office (</a:t>
            </a:r>
            <a:r>
              <a:rPr lang="en-GB" dirty="0">
                <a:latin typeface="Dreaming Outloud Pro"/>
                <a:ea typeface="Arial"/>
                <a:cs typeface="Dreaming Outloud Pro"/>
                <a:hlinkClick r:id="rId2">
                  <a:extLst>
                    <a:ext uri="{A12FA001-AC4F-418D-AE19-62706E023703}">
                      <ahyp:hlinkClr xmlns:ahyp="http://schemas.microsoft.com/office/drawing/2018/hyperlinkcolor" val="tx"/>
                    </a:ext>
                  </a:extLst>
                </a:hlinkClick>
              </a:rPr>
              <a:t>office@stmaryseg.co.uk</a:t>
            </a:r>
            <a:r>
              <a:rPr lang="en-GB" dirty="0">
                <a:latin typeface="Dreaming Outloud Pro"/>
                <a:ea typeface="Arial"/>
                <a:cs typeface="Dreaming Outloud Pro"/>
              </a:rPr>
              <a:t>), send in a note with your child, or speak to someone from the class 1 team, when your child is dropped off or picked up</a:t>
            </a:r>
            <a:endParaRPr lang="en-US"/>
          </a:p>
          <a:p>
            <a:pPr marL="0" lvl="0" indent="0">
              <a:buNone/>
            </a:pPr>
            <a:endParaRPr lang="en-GB">
              <a:solidFill>
                <a:schemeClr val="tx2"/>
              </a:solidFill>
              <a:latin typeface="Dreaming Outloud Pro"/>
              <a:ea typeface="Arial"/>
              <a:cs typeface="Dreaming Outloud Pro"/>
            </a:endParaRPr>
          </a:p>
          <a:p>
            <a:r>
              <a:rPr lang="en-GB" dirty="0">
                <a:latin typeface="Dreaming Outloud Pro"/>
                <a:ea typeface="Arial"/>
                <a:cs typeface="Dreaming Outloud Pro"/>
              </a:rPr>
              <a:t>The presentation slides from this meeting will be available for any parents who were unable to join us this morning on the Class 1 page on the school website. </a:t>
            </a:r>
          </a:p>
        </p:txBody>
      </p:sp>
      <p:sp>
        <p:nvSpPr>
          <p:cNvPr id="4" name="Title 1"/>
          <p:cNvSpPr txBox="1">
            <a:spLocks/>
          </p:cNvSpPr>
          <p:nvPr/>
        </p:nvSpPr>
        <p:spPr>
          <a:xfrm>
            <a:off x="1494367" y="328082"/>
            <a:ext cx="9552516" cy="941433"/>
          </a:xfrm>
          <a:prstGeom prst="rect">
            <a:avLst/>
          </a:prstGeom>
          <a:solidFill>
            <a:schemeClr val="bg2">
              <a:lumMod val="75000"/>
            </a:schemeClr>
          </a:solidFill>
        </p:spPr>
        <p:txBody>
          <a:bodyPr vert="horz" lIns="91440" tIns="45720" rIns="91440" bIns="45720" rtlCol="0" anchor="b">
            <a:noAutofit/>
          </a:bodyPr>
          <a:lst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GB" sz="4400" dirty="0">
                <a:solidFill>
                  <a:srgbClr val="8F4F58"/>
                </a:solidFill>
                <a:latin typeface="Arial Black"/>
              </a:rPr>
              <a:t>Communication with the team </a:t>
            </a:r>
          </a:p>
        </p:txBody>
      </p:sp>
    </p:spTree>
    <p:extLst>
      <p:ext uri="{BB962C8B-B14F-4D97-AF65-F5344CB8AC3E}">
        <p14:creationId xmlns:p14="http://schemas.microsoft.com/office/powerpoint/2010/main" val="2509689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EBBA-D4A9-14AE-C770-EE3E98ED9568}"/>
              </a:ext>
            </a:extLst>
          </p:cNvPr>
          <p:cNvSpPr>
            <a:spLocks noGrp="1"/>
          </p:cNvSpPr>
          <p:nvPr>
            <p:ph type="title"/>
          </p:nvPr>
        </p:nvSpPr>
        <p:spPr>
          <a:xfrm>
            <a:off x="828548" y="2306320"/>
            <a:ext cx="9634011" cy="1325563"/>
          </a:xfrm>
        </p:spPr>
        <p:txBody>
          <a:bodyPr>
            <a:noAutofit/>
          </a:bodyPr>
          <a:lstStyle/>
          <a:p>
            <a:r>
              <a:rPr lang="en-GB" sz="8800" dirty="0"/>
              <a:t>Questions ?</a:t>
            </a:r>
          </a:p>
        </p:txBody>
      </p:sp>
      <p:sp>
        <p:nvSpPr>
          <p:cNvPr id="4" name="Date Placeholder 3">
            <a:extLst>
              <a:ext uri="{FF2B5EF4-FFF2-40B4-BE49-F238E27FC236}">
                <a16:creationId xmlns:a16="http://schemas.microsoft.com/office/drawing/2014/main" id="{9A657E9C-0F57-8862-F4A1-D811ECFA7C94}"/>
              </a:ext>
            </a:extLst>
          </p:cNvPr>
          <p:cNvSpPr>
            <a:spLocks noGrp="1"/>
          </p:cNvSpPr>
          <p:nvPr>
            <p:ph type="dt" sz="half" idx="10"/>
          </p:nvPr>
        </p:nvSpPr>
        <p:spPr/>
        <p:txBody>
          <a:bodyPr/>
          <a:lstStyle/>
          <a:p>
            <a:fld id="{0579CE3A-D1D5-4B32-9554-6A61F2A2172F}" type="datetime1">
              <a:t>9/13/2026</a:t>
            </a:fld>
            <a:endParaRPr lang="en-US"/>
          </a:p>
        </p:txBody>
      </p:sp>
      <p:sp>
        <p:nvSpPr>
          <p:cNvPr id="5" name="Footer Placeholder 4">
            <a:extLst>
              <a:ext uri="{FF2B5EF4-FFF2-40B4-BE49-F238E27FC236}">
                <a16:creationId xmlns:a16="http://schemas.microsoft.com/office/drawing/2014/main" id="{F635E4C3-22EF-6AED-B2CD-87C0B3F5EDE5}"/>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0D81F46F-2439-6778-E7E6-A95B7CB97F63}"/>
              </a:ext>
            </a:extLst>
          </p:cNvPr>
          <p:cNvSpPr>
            <a:spLocks noGrp="1"/>
          </p:cNvSpPr>
          <p:nvPr>
            <p:ph type="sldNum" sz="quarter" idx="12"/>
          </p:nvPr>
        </p:nvSpPr>
        <p:spPr/>
        <p:txBody>
          <a:bodyPr/>
          <a:lstStyle/>
          <a:p>
            <a:fld id="{24578CCF-2EC4-44CB-A694-F6F6E59A3985}" type="slidenum">
              <a:rPr lang="en-US" dirty="0"/>
              <a:t>19</a:t>
            </a:fld>
            <a:endParaRPr lang="en-US"/>
          </a:p>
        </p:txBody>
      </p:sp>
    </p:spTree>
    <p:extLst>
      <p:ext uri="{BB962C8B-B14F-4D97-AF65-F5344CB8AC3E}">
        <p14:creationId xmlns:p14="http://schemas.microsoft.com/office/powerpoint/2010/main" val="4117268081"/>
      </p:ext>
    </p:extLst>
  </p:cSld>
  <p:clrMapOvr>
    <a:masterClrMapping/>
  </p:clrMapOvr>
</p:sld>
</file>

<file path=ppt/theme/theme1.xml><?xml version="1.0" encoding="utf-8"?>
<a:theme xmlns:a="http://schemas.openxmlformats.org/drawingml/2006/main" name="BohemianVTI">
  <a:themeElements>
    <a:clrScheme name="BohemianVTI">
      <a:dk1>
        <a:sysClr val="windowText" lastClr="000000"/>
      </a:dk1>
      <a:lt1>
        <a:sysClr val="window" lastClr="FFFFFF"/>
      </a:lt1>
      <a:dk2>
        <a:srgbClr val="323232"/>
      </a:dk2>
      <a:lt2>
        <a:srgbClr val="F4F1EF"/>
      </a:lt2>
      <a:accent1>
        <a:srgbClr val="8F4F58"/>
      </a:accent1>
      <a:accent2>
        <a:srgbClr val="D09182"/>
      </a:accent2>
      <a:accent3>
        <a:srgbClr val="C7A085"/>
      </a:accent3>
      <a:accent4>
        <a:srgbClr val="ADA085"/>
      </a:accent4>
      <a:accent5>
        <a:srgbClr val="5F787F"/>
      </a:accent5>
      <a:accent6>
        <a:srgbClr val="5A6768"/>
      </a:accent6>
      <a:hlink>
        <a:srgbClr val="A25872"/>
      </a:hlink>
      <a:folHlink>
        <a:srgbClr val="667A7E"/>
      </a:folHlink>
    </a:clrScheme>
    <a:fontScheme name="BohemianVTI">
      <a:majorFont>
        <a:latin typeface="Modern Love"/>
        <a:ea typeface=""/>
        <a:cs typeface=""/>
      </a:majorFont>
      <a:minorFont>
        <a:latin typeface="Avenir Next LT Pro"/>
        <a:ea typeface=""/>
        <a:cs typeface=""/>
      </a:minorFont>
    </a:fontScheme>
    <a:fmtScheme name="Bohemian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ohemianVTI" id="{AA0957B6-9651-4F50-8EB8-D9F009F1C26A}" vid="{D1E7B544-9A8A-44B5-ABA3-322A5F04534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F4072D82D5859409F7171CB2009E549" ma:contentTypeVersion="16" ma:contentTypeDescription="Create a new document." ma:contentTypeScope="" ma:versionID="d6f9cece92c9359f18eb414ef8f3a483">
  <xsd:schema xmlns:xsd="http://www.w3.org/2001/XMLSchema" xmlns:xs="http://www.w3.org/2001/XMLSchema" xmlns:p="http://schemas.microsoft.com/office/2006/metadata/properties" xmlns:ns2="148191e6-4c7b-4002-85a6-78b4e3d9084f" xmlns:ns3="df83c572-2619-4c3e-8e08-d1c34960d404" targetNamespace="http://schemas.microsoft.com/office/2006/metadata/properties" ma:root="true" ma:fieldsID="1726fe67e6950ba8745decc4144910ea" ns2:_="" ns3:_="">
    <xsd:import namespace="148191e6-4c7b-4002-85a6-78b4e3d9084f"/>
    <xsd:import namespace="df83c572-2619-4c3e-8e08-d1c34960d40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element ref="ns2:Date" minOccurs="0"/>
                <xsd:element ref="ns2:LastModifi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8191e6-4c7b-4002-85a6-78b4e3d908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2f7ed4-98c0-4e89-80b5-41c79098914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Date" ma:index="22" nillable="true" ma:displayName="Date" ma:format="DateTime" ma:internalName="Date">
      <xsd:simpleType>
        <xsd:restriction base="dms:DateTime"/>
      </xsd:simpleType>
    </xsd:element>
    <xsd:element name="LastModified" ma:index="23" nillable="true" ma:displayName="Last Modified" ma:format="DateOnly" ma:internalName="LastModified">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f83c572-2619-4c3e-8e08-d1c34960d404"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dfe5cd4-227a-40ae-bb14-5c2099ef1eab}" ma:internalName="TaxCatchAll" ma:showField="CatchAllData" ma:web="df83c572-2619-4c3e-8e08-d1c34960d40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48191e6-4c7b-4002-85a6-78b4e3d9084f">
      <Terms xmlns="http://schemas.microsoft.com/office/infopath/2007/PartnerControls"/>
    </lcf76f155ced4ddcb4097134ff3c332f>
    <TaxCatchAll xmlns="df83c572-2619-4c3e-8e08-d1c34960d404" xsi:nil="true"/>
    <Date xmlns="148191e6-4c7b-4002-85a6-78b4e3d9084f" xsi:nil="true"/>
    <LastModified xmlns="148191e6-4c7b-4002-85a6-78b4e3d9084f" xsi:nil="true"/>
  </documentManagement>
</p:properties>
</file>

<file path=customXml/itemProps1.xml><?xml version="1.0" encoding="utf-8"?>
<ds:datastoreItem xmlns:ds="http://schemas.openxmlformats.org/officeDocument/2006/customXml" ds:itemID="{04B8C198-89D4-470F-817D-9A0154F535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8191e6-4c7b-4002-85a6-78b4e3d9084f"/>
    <ds:schemaRef ds:uri="df83c572-2619-4c3e-8e08-d1c34960d4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D3E25F-0F49-4105-ADA4-DB274F415F57}">
  <ds:schemaRefs>
    <ds:schemaRef ds:uri="http://schemas.microsoft.com/sharepoint/v3/contenttype/forms"/>
  </ds:schemaRefs>
</ds:datastoreItem>
</file>

<file path=customXml/itemProps3.xml><?xml version="1.0" encoding="utf-8"?>
<ds:datastoreItem xmlns:ds="http://schemas.openxmlformats.org/officeDocument/2006/customXml" ds:itemID="{D5BDEB87-B50D-4059-AAEA-B614E544815D}">
  <ds:schemaRefs>
    <ds:schemaRef ds:uri="148191e6-4c7b-4002-85a6-78b4e3d9084f"/>
    <ds:schemaRef ds:uri="df83c572-2619-4c3e-8e08-d1c34960d40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19</Slides>
  <Notes>10</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BohemianVTI</vt:lpstr>
      <vt:lpstr>PowerPoint Presentation</vt:lpstr>
      <vt:lpstr>St Mary’s Vision</vt:lpstr>
      <vt:lpstr>How then do we need to live...?</vt:lpstr>
      <vt:lpstr>PowerPoint Presentation</vt:lpstr>
      <vt:lpstr>Uniform</vt:lpstr>
      <vt:lpstr>PowerPoint Presentation</vt:lpstr>
      <vt:lpstr>Topics </vt:lpstr>
      <vt:lpstr>Trips and enrichment </vt:lpstr>
      <vt:lpstr>Writing – I'm a St Mary's Writer</vt:lpstr>
      <vt:lpstr>PowerPoint Presentation</vt:lpstr>
      <vt:lpstr>St Marys Reading challenge</vt:lpstr>
      <vt:lpstr>PowerPoint Presentation</vt:lpstr>
      <vt:lpstr>What can you do?  - parent portal on the website</vt:lpstr>
      <vt:lpstr>PowerPoint Presentation</vt:lpstr>
      <vt:lpstr>PowerPoint Presentation</vt:lpstr>
      <vt:lpstr>PowerPoint Presentation</vt:lpstr>
      <vt:lpstr>Social Media</vt:lpstr>
      <vt:lpstr>PowerPoint Presentation</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Graeme Johnson</dc:creator>
  <cp:revision>460</cp:revision>
  <cp:lastPrinted>2023-09-20T09:02:15Z</cp:lastPrinted>
  <dcterms:created xsi:type="dcterms:W3CDTF">2020-09-17T09:27:41Z</dcterms:created>
  <dcterms:modified xsi:type="dcterms:W3CDTF">2026-09-13T15:45:19Z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0x010100AF4072D82D5859409F7171CB2009E549</vt:lpwstr>
  </property>
  <property fmtid="{D5CDD505-2E9C-101B-9397-08002B2CF9AE}" pid="3" name="MediaServiceImageTags">
    <vt:lpwstr/>
  </property>
</Properties>
</file>